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notesSlides/notesSlide32.xml" ContentType="application/vnd.openxmlformats-officedocument.presentationml.notesSlide+xml"/>
  <Override PartName="/ppt/ink/ink35.xml" ContentType="application/inkml+xml"/>
  <Override PartName="/ppt/notesSlides/notesSlide33.xml" ContentType="application/vnd.openxmlformats-officedocument.presentationml.notesSlide+xml"/>
  <Override PartName="/ppt/ink/ink36.xml" ContentType="application/inkml+xml"/>
  <Override PartName="/ppt/ink/ink37.xml" ContentType="application/inkml+xml"/>
  <Override PartName="/ppt/ink/ink38.xml" ContentType="application/inkml+xml"/>
  <Override PartName="/ppt/notesSlides/notesSlide34.xml" ContentType="application/vnd.openxmlformats-officedocument.presentationml.notesSlide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ink/ink54.xml" ContentType="application/inkml+xml"/>
  <Override PartName="/ppt/ink/ink55.xml" ContentType="application/inkml+xml"/>
  <Override PartName="/ppt/ink/ink56.xml" ContentType="application/inkml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2"/>
  </p:notesMasterIdLst>
  <p:handoutMasterIdLst>
    <p:handoutMasterId r:id="rId63"/>
  </p:handoutMasterIdLst>
  <p:sldIdLst>
    <p:sldId id="268" r:id="rId2"/>
    <p:sldId id="390" r:id="rId3"/>
    <p:sldId id="321" r:id="rId4"/>
    <p:sldId id="391" r:id="rId5"/>
    <p:sldId id="392" r:id="rId6"/>
    <p:sldId id="393" r:id="rId7"/>
    <p:sldId id="394" r:id="rId8"/>
    <p:sldId id="395" r:id="rId9"/>
    <p:sldId id="396" r:id="rId10"/>
    <p:sldId id="397" r:id="rId11"/>
    <p:sldId id="398" r:id="rId12"/>
    <p:sldId id="399" r:id="rId13"/>
    <p:sldId id="400" r:id="rId14"/>
    <p:sldId id="401" r:id="rId15"/>
    <p:sldId id="402" r:id="rId16"/>
    <p:sldId id="403" r:id="rId17"/>
    <p:sldId id="404" r:id="rId18"/>
    <p:sldId id="405" r:id="rId19"/>
    <p:sldId id="406" r:id="rId20"/>
    <p:sldId id="407" r:id="rId21"/>
    <p:sldId id="408" r:id="rId22"/>
    <p:sldId id="409" r:id="rId23"/>
    <p:sldId id="410" r:id="rId24"/>
    <p:sldId id="411" r:id="rId25"/>
    <p:sldId id="412" r:id="rId26"/>
    <p:sldId id="413" r:id="rId27"/>
    <p:sldId id="418" r:id="rId28"/>
    <p:sldId id="415" r:id="rId29"/>
    <p:sldId id="416" r:id="rId30"/>
    <p:sldId id="417" r:id="rId31"/>
    <p:sldId id="419" r:id="rId32"/>
    <p:sldId id="420" r:id="rId33"/>
    <p:sldId id="421" r:id="rId34"/>
    <p:sldId id="422" r:id="rId35"/>
    <p:sldId id="423" r:id="rId36"/>
    <p:sldId id="424" r:id="rId37"/>
    <p:sldId id="425" r:id="rId38"/>
    <p:sldId id="427" r:id="rId39"/>
    <p:sldId id="426" r:id="rId40"/>
    <p:sldId id="428" r:id="rId41"/>
    <p:sldId id="429" r:id="rId42"/>
    <p:sldId id="430" r:id="rId43"/>
    <p:sldId id="431" r:id="rId44"/>
    <p:sldId id="432" r:id="rId45"/>
    <p:sldId id="433" r:id="rId46"/>
    <p:sldId id="434" r:id="rId47"/>
    <p:sldId id="435" r:id="rId48"/>
    <p:sldId id="436" r:id="rId49"/>
    <p:sldId id="437" r:id="rId50"/>
    <p:sldId id="438" r:id="rId51"/>
    <p:sldId id="439" r:id="rId52"/>
    <p:sldId id="440" r:id="rId53"/>
    <p:sldId id="441" r:id="rId54"/>
    <p:sldId id="442" r:id="rId55"/>
    <p:sldId id="443" r:id="rId56"/>
    <p:sldId id="444" r:id="rId57"/>
    <p:sldId id="445" r:id="rId58"/>
    <p:sldId id="446" r:id="rId59"/>
    <p:sldId id="447" r:id="rId60"/>
    <p:sldId id="448" r:id="rId61"/>
  </p:sldIdLst>
  <p:sldSz cx="24384000" cy="13716000"/>
  <p:notesSz cx="6858000" cy="9144000"/>
  <p:defaultTextStyle>
    <a:defPPr>
      <a:defRPr lang="en-US"/>
    </a:defPPr>
    <a:lvl1pPr marL="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4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8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32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76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20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64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4008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52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kcja domyślna" id="{C9324A95-C179-42B0-88B6-91656287D470}">
          <p14:sldIdLst>
            <p14:sldId id="268"/>
            <p14:sldId id="390"/>
            <p14:sldId id="321"/>
            <p14:sldId id="391"/>
            <p14:sldId id="392"/>
            <p14:sldId id="393"/>
            <p14:sldId id="394"/>
            <p14:sldId id="395"/>
            <p14:sldId id="396"/>
            <p14:sldId id="397"/>
            <p14:sldId id="398"/>
            <p14:sldId id="399"/>
            <p14:sldId id="400"/>
            <p14:sldId id="401"/>
            <p14:sldId id="402"/>
            <p14:sldId id="403"/>
            <p14:sldId id="404"/>
            <p14:sldId id="405"/>
            <p14:sldId id="406"/>
            <p14:sldId id="407"/>
            <p14:sldId id="408"/>
            <p14:sldId id="409"/>
            <p14:sldId id="410"/>
            <p14:sldId id="411"/>
            <p14:sldId id="412"/>
            <p14:sldId id="413"/>
            <p14:sldId id="418"/>
            <p14:sldId id="415"/>
            <p14:sldId id="416"/>
            <p14:sldId id="417"/>
            <p14:sldId id="419"/>
            <p14:sldId id="420"/>
            <p14:sldId id="421"/>
            <p14:sldId id="422"/>
            <p14:sldId id="423"/>
            <p14:sldId id="424"/>
            <p14:sldId id="425"/>
            <p14:sldId id="427"/>
            <p14:sldId id="426"/>
            <p14:sldId id="428"/>
            <p14:sldId id="429"/>
            <p14:sldId id="430"/>
            <p14:sldId id="431"/>
            <p14:sldId id="432"/>
            <p14:sldId id="433"/>
            <p14:sldId id="434"/>
            <p14:sldId id="435"/>
            <p14:sldId id="436"/>
            <p14:sldId id="437"/>
            <p14:sldId id="438"/>
            <p14:sldId id="439"/>
            <p14:sldId id="440"/>
            <p14:sldId id="441"/>
            <p14:sldId id="442"/>
            <p14:sldId id="443"/>
            <p14:sldId id="444"/>
            <p14:sldId id="445"/>
            <p14:sldId id="446"/>
            <p14:sldId id="447"/>
            <p14:sldId id="448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B294C"/>
    <a:srgbClr val="FBBA00"/>
    <a:srgbClr val="154C8E"/>
    <a:srgbClr val="DCDDDF"/>
    <a:srgbClr val="7F7F7F"/>
    <a:srgbClr val="19A6CD"/>
    <a:srgbClr val="00B050"/>
    <a:srgbClr val="1BB3DB"/>
    <a:srgbClr val="9B2FD1"/>
    <a:srgbClr val="A749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A877A56-106B-1FD1-1E4D-C041625544C0}" v="2" dt="2024-05-11T17:23:47.486"/>
    <p1510:client id="{BCA59EFB-1156-9105-1A37-801A9B1028DC}" v="1" dt="2024-05-11T17:24:21.83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handoutMaster" Target="handoutMasters/handoutMaster1.xml"/><Relationship Id="rId68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69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omasz Moroń" userId="722be6c7-7b5a-4770-8a53-237b9e9b4a08" providerId="ADAL" clId="{BA1DC4F5-CC94-48D5-ADD2-4CBE6EDC2F73}"/>
    <pc:docChg chg="undo custSel addSld delSld modSld sldOrd modSection">
      <pc:chgData name="Tomasz Moroń" userId="722be6c7-7b5a-4770-8a53-237b9e9b4a08" providerId="ADAL" clId="{BA1DC4F5-CC94-48D5-ADD2-4CBE6EDC2F73}" dt="2024-05-09T08:57:04.263" v="2175"/>
      <pc:docMkLst>
        <pc:docMk/>
      </pc:docMkLst>
      <pc:sldChg chg="addSp modSp mod">
        <pc:chgData name="Tomasz Moroń" userId="722be6c7-7b5a-4770-8a53-237b9e9b4a08" providerId="ADAL" clId="{BA1DC4F5-CC94-48D5-ADD2-4CBE6EDC2F73}" dt="2024-05-08T01:30:43.337" v="16"/>
        <pc:sldMkLst>
          <pc:docMk/>
          <pc:sldMk cId="3482335799" sldId="321"/>
        </pc:sldMkLst>
        <pc:spChg chg="mod">
          <ac:chgData name="Tomasz Moroń" userId="722be6c7-7b5a-4770-8a53-237b9e9b4a08" providerId="ADAL" clId="{BA1DC4F5-CC94-48D5-ADD2-4CBE6EDC2F73}" dt="2024-05-08T01:30:27.660" v="14" actId="20577"/>
          <ac:spMkLst>
            <pc:docMk/>
            <pc:sldMk cId="3482335799" sldId="321"/>
            <ac:spMk id="2" creationId="{80F52F2D-E26B-E744-3C42-670DAE4D1928}"/>
          </ac:spMkLst>
        </pc:spChg>
        <pc:spChg chg="add mod">
          <ac:chgData name="Tomasz Moroń" userId="722be6c7-7b5a-4770-8a53-237b9e9b4a08" providerId="ADAL" clId="{BA1DC4F5-CC94-48D5-ADD2-4CBE6EDC2F73}" dt="2024-05-08T01:30:43.337" v="16"/>
          <ac:spMkLst>
            <pc:docMk/>
            <pc:sldMk cId="3482335799" sldId="321"/>
            <ac:spMk id="3" creationId="{1035AA96-C850-D46F-7E9C-0776BD47975E}"/>
          </ac:spMkLst>
        </pc:spChg>
        <pc:spChg chg="mod">
          <ac:chgData name="Tomasz Moroń" userId="722be6c7-7b5a-4770-8a53-237b9e9b4a08" providerId="ADAL" clId="{BA1DC4F5-CC94-48D5-ADD2-4CBE6EDC2F73}" dt="2024-05-08T01:30:02.555" v="10"/>
          <ac:spMkLst>
            <pc:docMk/>
            <pc:sldMk cId="3482335799" sldId="321"/>
            <ac:spMk id="14" creationId="{00000000-0000-0000-0000-000000000000}"/>
          </ac:spMkLst>
        </pc:spChg>
      </pc:sldChg>
      <pc:sldChg chg="modSp mod">
        <pc:chgData name="Tomasz Moroń" userId="722be6c7-7b5a-4770-8a53-237b9e9b4a08" providerId="ADAL" clId="{BA1DC4F5-CC94-48D5-ADD2-4CBE6EDC2F73}" dt="2024-05-08T01:29:50.256" v="9"/>
        <pc:sldMkLst>
          <pc:docMk/>
          <pc:sldMk cId="1743980670" sldId="390"/>
        </pc:sldMkLst>
        <pc:spChg chg="mod">
          <ac:chgData name="Tomasz Moroń" userId="722be6c7-7b5a-4770-8a53-237b9e9b4a08" providerId="ADAL" clId="{BA1DC4F5-CC94-48D5-ADD2-4CBE6EDC2F73}" dt="2024-05-08T01:29:50.256" v="9"/>
          <ac:spMkLst>
            <pc:docMk/>
            <pc:sldMk cId="1743980670" sldId="390"/>
            <ac:spMk id="4" creationId="{9A1194AB-4B7C-4100-BEC6-7C8BB7DA2519}"/>
          </ac:spMkLst>
        </pc:spChg>
      </pc:sldChg>
      <pc:sldChg chg="del">
        <pc:chgData name="Tomasz Moroń" userId="722be6c7-7b5a-4770-8a53-237b9e9b4a08" providerId="ADAL" clId="{BA1DC4F5-CC94-48D5-ADD2-4CBE6EDC2F73}" dt="2024-05-08T01:25:52.331" v="0" actId="47"/>
        <pc:sldMkLst>
          <pc:docMk/>
          <pc:sldMk cId="2527301552" sldId="391"/>
        </pc:sldMkLst>
      </pc:sldChg>
      <pc:sldChg chg="addSp modSp add mod">
        <pc:chgData name="Tomasz Moroń" userId="722be6c7-7b5a-4770-8a53-237b9e9b4a08" providerId="ADAL" clId="{BA1DC4F5-CC94-48D5-ADD2-4CBE6EDC2F73}" dt="2024-05-08T01:33:55.678" v="80" actId="20577"/>
        <pc:sldMkLst>
          <pc:docMk/>
          <pc:sldMk cId="3208101511" sldId="391"/>
        </pc:sldMkLst>
        <pc:spChg chg="mod">
          <ac:chgData name="Tomasz Moroń" userId="722be6c7-7b5a-4770-8a53-237b9e9b4a08" providerId="ADAL" clId="{BA1DC4F5-CC94-48D5-ADD2-4CBE6EDC2F73}" dt="2024-05-08T01:31:07.951" v="19"/>
          <ac:spMkLst>
            <pc:docMk/>
            <pc:sldMk cId="3208101511" sldId="391"/>
            <ac:spMk id="2" creationId="{80F52F2D-E26B-E744-3C42-670DAE4D1928}"/>
          </ac:spMkLst>
        </pc:spChg>
        <pc:spChg chg="mod">
          <ac:chgData name="Tomasz Moroń" userId="722be6c7-7b5a-4770-8a53-237b9e9b4a08" providerId="ADAL" clId="{BA1DC4F5-CC94-48D5-ADD2-4CBE6EDC2F73}" dt="2024-05-08T01:31:49.275" v="24"/>
          <ac:spMkLst>
            <pc:docMk/>
            <pc:sldMk cId="3208101511" sldId="391"/>
            <ac:spMk id="3" creationId="{1035AA96-C850-D46F-7E9C-0776BD47975E}"/>
          </ac:spMkLst>
        </pc:spChg>
        <pc:spChg chg="add mod">
          <ac:chgData name="Tomasz Moroń" userId="722be6c7-7b5a-4770-8a53-237b9e9b4a08" providerId="ADAL" clId="{BA1DC4F5-CC94-48D5-ADD2-4CBE6EDC2F73}" dt="2024-05-08T01:33:18.557" v="69" actId="20577"/>
          <ac:spMkLst>
            <pc:docMk/>
            <pc:sldMk cId="3208101511" sldId="391"/>
            <ac:spMk id="4" creationId="{5CF329FB-E8D6-3DFF-412F-027B64DE418A}"/>
          </ac:spMkLst>
        </pc:spChg>
        <pc:spChg chg="add mod">
          <ac:chgData name="Tomasz Moroń" userId="722be6c7-7b5a-4770-8a53-237b9e9b4a08" providerId="ADAL" clId="{BA1DC4F5-CC94-48D5-ADD2-4CBE6EDC2F73}" dt="2024-05-08T01:33:55.678" v="80" actId="20577"/>
          <ac:spMkLst>
            <pc:docMk/>
            <pc:sldMk cId="3208101511" sldId="391"/>
            <ac:spMk id="5" creationId="{74DA1FEB-1E82-1D84-A0F5-A8294C8CD609}"/>
          </ac:spMkLst>
        </pc:spChg>
      </pc:sldChg>
      <pc:sldChg chg="del">
        <pc:chgData name="Tomasz Moroń" userId="722be6c7-7b5a-4770-8a53-237b9e9b4a08" providerId="ADAL" clId="{BA1DC4F5-CC94-48D5-ADD2-4CBE6EDC2F73}" dt="2024-05-08T01:25:52.331" v="0" actId="47"/>
        <pc:sldMkLst>
          <pc:docMk/>
          <pc:sldMk cId="1757904858" sldId="392"/>
        </pc:sldMkLst>
      </pc:sldChg>
      <pc:sldChg chg="addSp delSp modSp add mod">
        <pc:chgData name="Tomasz Moroń" userId="722be6c7-7b5a-4770-8a53-237b9e9b4a08" providerId="ADAL" clId="{BA1DC4F5-CC94-48D5-ADD2-4CBE6EDC2F73}" dt="2024-05-09T05:31:57.715" v="2170" actId="478"/>
        <pc:sldMkLst>
          <pc:docMk/>
          <pc:sldMk cId="3164227043" sldId="392"/>
        </pc:sldMkLst>
        <pc:spChg chg="mod">
          <ac:chgData name="Tomasz Moroń" userId="722be6c7-7b5a-4770-8a53-237b9e9b4a08" providerId="ADAL" clId="{BA1DC4F5-CC94-48D5-ADD2-4CBE6EDC2F73}" dt="2024-05-08T01:34:31.835" v="98" actId="20577"/>
          <ac:spMkLst>
            <pc:docMk/>
            <pc:sldMk cId="3164227043" sldId="392"/>
            <ac:spMk id="2" creationId="{80F52F2D-E26B-E744-3C42-670DAE4D1928}"/>
          </ac:spMkLst>
        </pc:spChg>
        <pc:spChg chg="mod">
          <ac:chgData name="Tomasz Moroń" userId="722be6c7-7b5a-4770-8a53-237b9e9b4a08" providerId="ADAL" clId="{BA1DC4F5-CC94-48D5-ADD2-4CBE6EDC2F73}" dt="2024-05-08T01:35:33.127" v="109"/>
          <ac:spMkLst>
            <pc:docMk/>
            <pc:sldMk cId="3164227043" sldId="392"/>
            <ac:spMk id="3" creationId="{1035AA96-C850-D46F-7E9C-0776BD47975E}"/>
          </ac:spMkLst>
        </pc:spChg>
        <pc:spChg chg="del">
          <ac:chgData name="Tomasz Moroń" userId="722be6c7-7b5a-4770-8a53-237b9e9b4a08" providerId="ADAL" clId="{BA1DC4F5-CC94-48D5-ADD2-4CBE6EDC2F73}" dt="2024-05-08T01:34:47.500" v="99" actId="478"/>
          <ac:spMkLst>
            <pc:docMk/>
            <pc:sldMk cId="3164227043" sldId="392"/>
            <ac:spMk id="4" creationId="{5CF329FB-E8D6-3DFF-412F-027B64DE418A}"/>
          </ac:spMkLst>
        </pc:spChg>
        <pc:spChg chg="del">
          <ac:chgData name="Tomasz Moroń" userId="722be6c7-7b5a-4770-8a53-237b9e9b4a08" providerId="ADAL" clId="{BA1DC4F5-CC94-48D5-ADD2-4CBE6EDC2F73}" dt="2024-05-08T01:34:47.500" v="99" actId="478"/>
          <ac:spMkLst>
            <pc:docMk/>
            <pc:sldMk cId="3164227043" sldId="392"/>
            <ac:spMk id="5" creationId="{74DA1FEB-1E82-1D84-A0F5-A8294C8CD609}"/>
          </ac:spMkLst>
        </pc:spChg>
        <pc:spChg chg="add mod">
          <ac:chgData name="Tomasz Moroń" userId="722be6c7-7b5a-4770-8a53-237b9e9b4a08" providerId="ADAL" clId="{BA1DC4F5-CC94-48D5-ADD2-4CBE6EDC2F73}" dt="2024-05-08T01:35:11.269" v="108" actId="208"/>
          <ac:spMkLst>
            <pc:docMk/>
            <pc:sldMk cId="3164227043" sldId="392"/>
            <ac:spMk id="8" creationId="{568CD8EA-1A8C-2A41-1509-9FE6239D09E0}"/>
          </ac:spMkLst>
        </pc:spChg>
        <pc:spChg chg="mod">
          <ac:chgData name="Tomasz Moroń" userId="722be6c7-7b5a-4770-8a53-237b9e9b4a08" providerId="ADAL" clId="{BA1DC4F5-CC94-48D5-ADD2-4CBE6EDC2F73}" dt="2024-05-08T01:34:07.182" v="90" actId="20577"/>
          <ac:spMkLst>
            <pc:docMk/>
            <pc:sldMk cId="3164227043" sldId="392"/>
            <ac:spMk id="14" creationId="{00000000-0000-0000-0000-000000000000}"/>
          </ac:spMkLst>
        </pc:spChg>
        <pc:picChg chg="add mod">
          <ac:chgData name="Tomasz Moroń" userId="722be6c7-7b5a-4770-8a53-237b9e9b4a08" providerId="ADAL" clId="{BA1DC4F5-CC94-48D5-ADD2-4CBE6EDC2F73}" dt="2024-05-08T01:34:54.876" v="103" actId="1076"/>
          <ac:picMkLst>
            <pc:docMk/>
            <pc:sldMk cId="3164227043" sldId="392"/>
            <ac:picMk id="7" creationId="{534330AA-F266-5D5C-7D06-9CF8CD60C93C}"/>
          </ac:picMkLst>
        </pc:picChg>
        <pc:inkChg chg="add del">
          <ac:chgData name="Tomasz Moroń" userId="722be6c7-7b5a-4770-8a53-237b9e9b4a08" providerId="ADAL" clId="{BA1DC4F5-CC94-48D5-ADD2-4CBE6EDC2F73}" dt="2024-05-08T10:11:58.762" v="1464" actId="478"/>
          <ac:inkMkLst>
            <pc:docMk/>
            <pc:sldMk cId="3164227043" sldId="392"/>
            <ac:inkMk id="4" creationId="{65F73F3A-36FA-091C-0E8B-A8C96FEFD98B}"/>
          </ac:inkMkLst>
        </pc:inkChg>
        <pc:inkChg chg="add del">
          <ac:chgData name="Tomasz Moroń" userId="722be6c7-7b5a-4770-8a53-237b9e9b4a08" providerId="ADAL" clId="{BA1DC4F5-CC94-48D5-ADD2-4CBE6EDC2F73}" dt="2024-05-08T10:11:58.762" v="1464" actId="478"/>
          <ac:inkMkLst>
            <pc:docMk/>
            <pc:sldMk cId="3164227043" sldId="392"/>
            <ac:inkMk id="5" creationId="{A63BC156-D1C2-F49B-B7BD-AACE0E35E313}"/>
          </ac:inkMkLst>
        </pc:inkChg>
        <pc:inkChg chg="add del">
          <ac:chgData name="Tomasz Moroń" userId="722be6c7-7b5a-4770-8a53-237b9e9b4a08" providerId="ADAL" clId="{BA1DC4F5-CC94-48D5-ADD2-4CBE6EDC2F73}" dt="2024-05-08T10:11:58.762" v="1464" actId="478"/>
          <ac:inkMkLst>
            <pc:docMk/>
            <pc:sldMk cId="3164227043" sldId="392"/>
            <ac:inkMk id="6" creationId="{F935D13E-128A-DA7E-38CC-3451845AE412}"/>
          </ac:inkMkLst>
        </pc:inkChg>
        <pc:inkChg chg="add del">
          <ac:chgData name="Tomasz Moroń" userId="722be6c7-7b5a-4770-8a53-237b9e9b4a08" providerId="ADAL" clId="{BA1DC4F5-CC94-48D5-ADD2-4CBE6EDC2F73}" dt="2024-05-08T10:11:58.762" v="1464" actId="478"/>
          <ac:inkMkLst>
            <pc:docMk/>
            <pc:sldMk cId="3164227043" sldId="392"/>
            <ac:inkMk id="9" creationId="{7950534B-D22E-430E-D908-F70ED143C301}"/>
          </ac:inkMkLst>
        </pc:inkChg>
        <pc:inkChg chg="add del">
          <ac:chgData name="Tomasz Moroń" userId="722be6c7-7b5a-4770-8a53-237b9e9b4a08" providerId="ADAL" clId="{BA1DC4F5-CC94-48D5-ADD2-4CBE6EDC2F73}" dt="2024-05-08T10:11:58.762" v="1464" actId="478"/>
          <ac:inkMkLst>
            <pc:docMk/>
            <pc:sldMk cId="3164227043" sldId="392"/>
            <ac:inkMk id="10" creationId="{2E35187E-695D-B613-2506-E34DCE33BBE3}"/>
          </ac:inkMkLst>
        </pc:inkChg>
        <pc:inkChg chg="add del">
          <ac:chgData name="Tomasz Moroń" userId="722be6c7-7b5a-4770-8a53-237b9e9b4a08" providerId="ADAL" clId="{BA1DC4F5-CC94-48D5-ADD2-4CBE6EDC2F73}" dt="2024-05-08T10:11:58.762" v="1464" actId="478"/>
          <ac:inkMkLst>
            <pc:docMk/>
            <pc:sldMk cId="3164227043" sldId="392"/>
            <ac:inkMk id="11" creationId="{2CFBA83D-2D9C-1878-4237-40A527D151E4}"/>
          </ac:inkMkLst>
        </pc:inkChg>
        <pc:inkChg chg="add del">
          <ac:chgData name="Tomasz Moroń" userId="722be6c7-7b5a-4770-8a53-237b9e9b4a08" providerId="ADAL" clId="{BA1DC4F5-CC94-48D5-ADD2-4CBE6EDC2F73}" dt="2024-05-08T10:11:58.762" v="1464" actId="478"/>
          <ac:inkMkLst>
            <pc:docMk/>
            <pc:sldMk cId="3164227043" sldId="392"/>
            <ac:inkMk id="12" creationId="{AB507E76-5930-DD49-106A-1FB4E549ED15}"/>
          </ac:inkMkLst>
        </pc:inkChg>
        <pc:inkChg chg="add del">
          <ac:chgData name="Tomasz Moroń" userId="722be6c7-7b5a-4770-8a53-237b9e9b4a08" providerId="ADAL" clId="{BA1DC4F5-CC94-48D5-ADD2-4CBE6EDC2F73}" dt="2024-05-08T10:11:58.762" v="1464" actId="478"/>
          <ac:inkMkLst>
            <pc:docMk/>
            <pc:sldMk cId="3164227043" sldId="392"/>
            <ac:inkMk id="13" creationId="{81173ED9-0051-D1C1-62EC-AAAC1F56C59A}"/>
          </ac:inkMkLst>
        </pc:inkChg>
        <pc:inkChg chg="add del">
          <ac:chgData name="Tomasz Moroń" userId="722be6c7-7b5a-4770-8a53-237b9e9b4a08" providerId="ADAL" clId="{BA1DC4F5-CC94-48D5-ADD2-4CBE6EDC2F73}" dt="2024-05-08T10:11:58.762" v="1464" actId="478"/>
          <ac:inkMkLst>
            <pc:docMk/>
            <pc:sldMk cId="3164227043" sldId="392"/>
            <ac:inkMk id="15" creationId="{37DD14B6-3549-C410-E2D3-43C2B85624B5}"/>
          </ac:inkMkLst>
        </pc:inkChg>
        <pc:inkChg chg="add del">
          <ac:chgData name="Tomasz Moroń" userId="722be6c7-7b5a-4770-8a53-237b9e9b4a08" providerId="ADAL" clId="{BA1DC4F5-CC94-48D5-ADD2-4CBE6EDC2F73}" dt="2024-05-08T10:11:58.762" v="1464" actId="478"/>
          <ac:inkMkLst>
            <pc:docMk/>
            <pc:sldMk cId="3164227043" sldId="392"/>
            <ac:inkMk id="17" creationId="{EAC578EF-E39E-05D5-7ABF-F798893DE768}"/>
          </ac:inkMkLst>
        </pc:inkChg>
        <pc:inkChg chg="add del">
          <ac:chgData name="Tomasz Moroń" userId="722be6c7-7b5a-4770-8a53-237b9e9b4a08" providerId="ADAL" clId="{BA1DC4F5-CC94-48D5-ADD2-4CBE6EDC2F73}" dt="2024-05-08T10:11:58.762" v="1464" actId="478"/>
          <ac:inkMkLst>
            <pc:docMk/>
            <pc:sldMk cId="3164227043" sldId="392"/>
            <ac:inkMk id="18" creationId="{062F4AF8-B6FD-F4F6-FACD-7EC703E2752D}"/>
          </ac:inkMkLst>
        </pc:inkChg>
        <pc:inkChg chg="add del">
          <ac:chgData name="Tomasz Moroń" userId="722be6c7-7b5a-4770-8a53-237b9e9b4a08" providerId="ADAL" clId="{BA1DC4F5-CC94-48D5-ADD2-4CBE6EDC2F73}" dt="2024-05-08T10:11:58.762" v="1464" actId="478"/>
          <ac:inkMkLst>
            <pc:docMk/>
            <pc:sldMk cId="3164227043" sldId="392"/>
            <ac:inkMk id="19" creationId="{65C19DAE-B66F-44AA-0CF8-E6BA9B5E6798}"/>
          </ac:inkMkLst>
        </pc:inkChg>
        <pc:inkChg chg="add del">
          <ac:chgData name="Tomasz Moroń" userId="722be6c7-7b5a-4770-8a53-237b9e9b4a08" providerId="ADAL" clId="{BA1DC4F5-CC94-48D5-ADD2-4CBE6EDC2F73}" dt="2024-05-08T10:11:58.762" v="1464" actId="478"/>
          <ac:inkMkLst>
            <pc:docMk/>
            <pc:sldMk cId="3164227043" sldId="392"/>
            <ac:inkMk id="20" creationId="{22AF8AA5-BCEC-021A-2168-11D7DE7E440E}"/>
          </ac:inkMkLst>
        </pc:inkChg>
        <pc:inkChg chg="add del">
          <ac:chgData name="Tomasz Moroń" userId="722be6c7-7b5a-4770-8a53-237b9e9b4a08" providerId="ADAL" clId="{BA1DC4F5-CC94-48D5-ADD2-4CBE6EDC2F73}" dt="2024-05-08T10:11:58.762" v="1464" actId="478"/>
          <ac:inkMkLst>
            <pc:docMk/>
            <pc:sldMk cId="3164227043" sldId="392"/>
            <ac:inkMk id="21" creationId="{73FDC0AD-12AF-3FA4-B5CA-86287FCFBEE8}"/>
          </ac:inkMkLst>
        </pc:inkChg>
        <pc:inkChg chg="add del">
          <ac:chgData name="Tomasz Moroń" userId="722be6c7-7b5a-4770-8a53-237b9e9b4a08" providerId="ADAL" clId="{BA1DC4F5-CC94-48D5-ADD2-4CBE6EDC2F73}" dt="2024-05-08T10:11:58.762" v="1464" actId="478"/>
          <ac:inkMkLst>
            <pc:docMk/>
            <pc:sldMk cId="3164227043" sldId="392"/>
            <ac:inkMk id="22" creationId="{3A779928-7A8A-7DEA-C20C-237F7BACCFE8}"/>
          </ac:inkMkLst>
        </pc:inkChg>
        <pc:inkChg chg="add del">
          <ac:chgData name="Tomasz Moroń" userId="722be6c7-7b5a-4770-8a53-237b9e9b4a08" providerId="ADAL" clId="{BA1DC4F5-CC94-48D5-ADD2-4CBE6EDC2F73}" dt="2024-05-08T10:11:58.762" v="1464" actId="478"/>
          <ac:inkMkLst>
            <pc:docMk/>
            <pc:sldMk cId="3164227043" sldId="392"/>
            <ac:inkMk id="23" creationId="{CA8A5470-0717-EC63-BB34-697773734403}"/>
          </ac:inkMkLst>
        </pc:inkChg>
        <pc:inkChg chg="add del">
          <ac:chgData name="Tomasz Moroń" userId="722be6c7-7b5a-4770-8a53-237b9e9b4a08" providerId="ADAL" clId="{BA1DC4F5-CC94-48D5-ADD2-4CBE6EDC2F73}" dt="2024-05-08T10:11:56.886" v="1463" actId="478"/>
          <ac:inkMkLst>
            <pc:docMk/>
            <pc:sldMk cId="3164227043" sldId="392"/>
            <ac:inkMk id="24" creationId="{725CDB5A-D5AC-12CE-5B97-82A5A8FC0803}"/>
          </ac:inkMkLst>
        </pc:inkChg>
        <pc:inkChg chg="add del">
          <ac:chgData name="Tomasz Moroń" userId="722be6c7-7b5a-4770-8a53-237b9e9b4a08" providerId="ADAL" clId="{BA1DC4F5-CC94-48D5-ADD2-4CBE6EDC2F73}" dt="2024-05-08T10:11:56.886" v="1463" actId="478"/>
          <ac:inkMkLst>
            <pc:docMk/>
            <pc:sldMk cId="3164227043" sldId="392"/>
            <ac:inkMk id="25" creationId="{4085AA3D-0096-E2E5-C6C7-783AB7CFF5AA}"/>
          </ac:inkMkLst>
        </pc:inkChg>
        <pc:inkChg chg="add del">
          <ac:chgData name="Tomasz Moroń" userId="722be6c7-7b5a-4770-8a53-237b9e9b4a08" providerId="ADAL" clId="{BA1DC4F5-CC94-48D5-ADD2-4CBE6EDC2F73}" dt="2024-05-08T10:11:56.886" v="1463" actId="478"/>
          <ac:inkMkLst>
            <pc:docMk/>
            <pc:sldMk cId="3164227043" sldId="392"/>
            <ac:inkMk id="26" creationId="{C16E2A98-85C2-D5A1-BFBA-DFA2F5C7A225}"/>
          </ac:inkMkLst>
        </pc:inkChg>
        <pc:inkChg chg="add del">
          <ac:chgData name="Tomasz Moroń" userId="722be6c7-7b5a-4770-8a53-237b9e9b4a08" providerId="ADAL" clId="{BA1DC4F5-CC94-48D5-ADD2-4CBE6EDC2F73}" dt="2024-05-08T10:11:56.886" v="1463" actId="478"/>
          <ac:inkMkLst>
            <pc:docMk/>
            <pc:sldMk cId="3164227043" sldId="392"/>
            <ac:inkMk id="27" creationId="{CCF5F7EE-7C89-A6E1-0273-5AF87B790477}"/>
          </ac:inkMkLst>
        </pc:inkChg>
        <pc:inkChg chg="add del">
          <ac:chgData name="Tomasz Moroń" userId="722be6c7-7b5a-4770-8a53-237b9e9b4a08" providerId="ADAL" clId="{BA1DC4F5-CC94-48D5-ADD2-4CBE6EDC2F73}" dt="2024-05-08T10:11:56.886" v="1463" actId="478"/>
          <ac:inkMkLst>
            <pc:docMk/>
            <pc:sldMk cId="3164227043" sldId="392"/>
            <ac:inkMk id="28" creationId="{FB2127D8-4725-AE8D-D139-511910E135CF}"/>
          </ac:inkMkLst>
        </pc:inkChg>
        <pc:inkChg chg="add del">
          <ac:chgData name="Tomasz Moroń" userId="722be6c7-7b5a-4770-8a53-237b9e9b4a08" providerId="ADAL" clId="{BA1DC4F5-CC94-48D5-ADD2-4CBE6EDC2F73}" dt="2024-05-08T10:11:56.886" v="1463" actId="478"/>
          <ac:inkMkLst>
            <pc:docMk/>
            <pc:sldMk cId="3164227043" sldId="392"/>
            <ac:inkMk id="29" creationId="{AD933DEF-1EAD-6C4B-EA1A-3FDC38431D20}"/>
          </ac:inkMkLst>
        </pc:inkChg>
        <pc:inkChg chg="add del">
          <ac:chgData name="Tomasz Moroń" userId="722be6c7-7b5a-4770-8a53-237b9e9b4a08" providerId="ADAL" clId="{BA1DC4F5-CC94-48D5-ADD2-4CBE6EDC2F73}" dt="2024-05-08T10:11:56.886" v="1463" actId="478"/>
          <ac:inkMkLst>
            <pc:docMk/>
            <pc:sldMk cId="3164227043" sldId="392"/>
            <ac:inkMk id="30" creationId="{2B4F8AAC-C1E2-B587-8A75-296C2CD6F56D}"/>
          </ac:inkMkLst>
        </pc:inkChg>
        <pc:inkChg chg="add del">
          <ac:chgData name="Tomasz Moroń" userId="722be6c7-7b5a-4770-8a53-237b9e9b4a08" providerId="ADAL" clId="{BA1DC4F5-CC94-48D5-ADD2-4CBE6EDC2F73}" dt="2024-05-08T10:11:56.886" v="1463" actId="478"/>
          <ac:inkMkLst>
            <pc:docMk/>
            <pc:sldMk cId="3164227043" sldId="392"/>
            <ac:inkMk id="31" creationId="{0A73F8A9-0608-7B2C-B72C-8C2C8EFCFF34}"/>
          </ac:inkMkLst>
        </pc:inkChg>
        <pc:inkChg chg="add del">
          <ac:chgData name="Tomasz Moroń" userId="722be6c7-7b5a-4770-8a53-237b9e9b4a08" providerId="ADAL" clId="{BA1DC4F5-CC94-48D5-ADD2-4CBE6EDC2F73}" dt="2024-05-08T10:11:56.886" v="1463" actId="478"/>
          <ac:inkMkLst>
            <pc:docMk/>
            <pc:sldMk cId="3164227043" sldId="392"/>
            <ac:inkMk id="32" creationId="{FD366397-5542-539E-5D0F-343C6BC9E871}"/>
          </ac:inkMkLst>
        </pc:inkChg>
        <pc:inkChg chg="add del">
          <ac:chgData name="Tomasz Moroń" userId="722be6c7-7b5a-4770-8a53-237b9e9b4a08" providerId="ADAL" clId="{BA1DC4F5-CC94-48D5-ADD2-4CBE6EDC2F73}" dt="2024-05-08T10:11:56.886" v="1463" actId="478"/>
          <ac:inkMkLst>
            <pc:docMk/>
            <pc:sldMk cId="3164227043" sldId="392"/>
            <ac:inkMk id="33" creationId="{A42966E5-B3DA-B86D-8C7A-AD489268F7CC}"/>
          </ac:inkMkLst>
        </pc:inkChg>
        <pc:inkChg chg="add del">
          <ac:chgData name="Tomasz Moroń" userId="722be6c7-7b5a-4770-8a53-237b9e9b4a08" providerId="ADAL" clId="{BA1DC4F5-CC94-48D5-ADD2-4CBE6EDC2F73}" dt="2024-05-08T10:11:56.886" v="1463" actId="478"/>
          <ac:inkMkLst>
            <pc:docMk/>
            <pc:sldMk cId="3164227043" sldId="392"/>
            <ac:inkMk id="34" creationId="{FC768860-2B7A-A589-E04F-AE1170D2F961}"/>
          </ac:inkMkLst>
        </pc:inkChg>
        <pc:inkChg chg="add del">
          <ac:chgData name="Tomasz Moroń" userId="722be6c7-7b5a-4770-8a53-237b9e9b4a08" providerId="ADAL" clId="{BA1DC4F5-CC94-48D5-ADD2-4CBE6EDC2F73}" dt="2024-05-08T10:11:56.886" v="1463" actId="478"/>
          <ac:inkMkLst>
            <pc:docMk/>
            <pc:sldMk cId="3164227043" sldId="392"/>
            <ac:inkMk id="35" creationId="{220DADDA-3A8C-8A46-3638-73EEAD30E712}"/>
          </ac:inkMkLst>
        </pc:inkChg>
        <pc:inkChg chg="add del">
          <ac:chgData name="Tomasz Moroń" userId="722be6c7-7b5a-4770-8a53-237b9e9b4a08" providerId="ADAL" clId="{BA1DC4F5-CC94-48D5-ADD2-4CBE6EDC2F73}" dt="2024-05-08T10:11:56.886" v="1463" actId="478"/>
          <ac:inkMkLst>
            <pc:docMk/>
            <pc:sldMk cId="3164227043" sldId="392"/>
            <ac:inkMk id="36" creationId="{8C555346-F1B1-9B82-D576-64F857D08B80}"/>
          </ac:inkMkLst>
        </pc:inkChg>
        <pc:inkChg chg="add del">
          <ac:chgData name="Tomasz Moroń" userId="722be6c7-7b5a-4770-8a53-237b9e9b4a08" providerId="ADAL" clId="{BA1DC4F5-CC94-48D5-ADD2-4CBE6EDC2F73}" dt="2024-05-08T10:11:56.886" v="1463" actId="478"/>
          <ac:inkMkLst>
            <pc:docMk/>
            <pc:sldMk cId="3164227043" sldId="392"/>
            <ac:inkMk id="37" creationId="{4A5BE01F-3B7D-AA39-C6A2-76796F5B4D54}"/>
          </ac:inkMkLst>
        </pc:inkChg>
        <pc:inkChg chg="add del">
          <ac:chgData name="Tomasz Moroń" userId="722be6c7-7b5a-4770-8a53-237b9e9b4a08" providerId="ADAL" clId="{BA1DC4F5-CC94-48D5-ADD2-4CBE6EDC2F73}" dt="2024-05-09T05:31:57.715" v="2170" actId="478"/>
          <ac:inkMkLst>
            <pc:docMk/>
            <pc:sldMk cId="3164227043" sldId="392"/>
            <ac:inkMk id="38" creationId="{64B9E631-ED0C-E55E-C041-4E41CC97403C}"/>
          </ac:inkMkLst>
        </pc:inkChg>
        <pc:inkChg chg="add del">
          <ac:chgData name="Tomasz Moroń" userId="722be6c7-7b5a-4770-8a53-237b9e9b4a08" providerId="ADAL" clId="{BA1DC4F5-CC94-48D5-ADD2-4CBE6EDC2F73}" dt="2024-05-09T05:31:57.715" v="2170" actId="478"/>
          <ac:inkMkLst>
            <pc:docMk/>
            <pc:sldMk cId="3164227043" sldId="392"/>
            <ac:inkMk id="39" creationId="{E190FFD7-5EB1-3DD2-0BB5-AE274B28D929}"/>
          </ac:inkMkLst>
        </pc:inkChg>
        <pc:inkChg chg="add del">
          <ac:chgData name="Tomasz Moroń" userId="722be6c7-7b5a-4770-8a53-237b9e9b4a08" providerId="ADAL" clId="{BA1DC4F5-CC94-48D5-ADD2-4CBE6EDC2F73}" dt="2024-05-09T05:31:57.715" v="2170" actId="478"/>
          <ac:inkMkLst>
            <pc:docMk/>
            <pc:sldMk cId="3164227043" sldId="392"/>
            <ac:inkMk id="40" creationId="{5C4E6FB5-7CB5-923A-1414-A46BF8E60CB1}"/>
          </ac:inkMkLst>
        </pc:inkChg>
        <pc:inkChg chg="add del">
          <ac:chgData name="Tomasz Moroń" userId="722be6c7-7b5a-4770-8a53-237b9e9b4a08" providerId="ADAL" clId="{BA1DC4F5-CC94-48D5-ADD2-4CBE6EDC2F73}" dt="2024-05-09T05:31:57.715" v="2170" actId="478"/>
          <ac:inkMkLst>
            <pc:docMk/>
            <pc:sldMk cId="3164227043" sldId="392"/>
            <ac:inkMk id="41" creationId="{94D84ACC-C8A6-9AFD-016F-586740D09BD4}"/>
          </ac:inkMkLst>
        </pc:inkChg>
        <pc:inkChg chg="add del">
          <ac:chgData name="Tomasz Moroń" userId="722be6c7-7b5a-4770-8a53-237b9e9b4a08" providerId="ADAL" clId="{BA1DC4F5-CC94-48D5-ADD2-4CBE6EDC2F73}" dt="2024-05-09T05:31:57.715" v="2170" actId="478"/>
          <ac:inkMkLst>
            <pc:docMk/>
            <pc:sldMk cId="3164227043" sldId="392"/>
            <ac:inkMk id="42" creationId="{7BEE00BB-E00F-0D38-B49D-A6AA22A7CC0D}"/>
          </ac:inkMkLst>
        </pc:inkChg>
        <pc:inkChg chg="add del">
          <ac:chgData name="Tomasz Moroń" userId="722be6c7-7b5a-4770-8a53-237b9e9b4a08" providerId="ADAL" clId="{BA1DC4F5-CC94-48D5-ADD2-4CBE6EDC2F73}" dt="2024-05-09T05:31:57.715" v="2170" actId="478"/>
          <ac:inkMkLst>
            <pc:docMk/>
            <pc:sldMk cId="3164227043" sldId="392"/>
            <ac:inkMk id="43" creationId="{1C79C794-F945-57F3-2667-889249D81257}"/>
          </ac:inkMkLst>
        </pc:inkChg>
        <pc:inkChg chg="add del">
          <ac:chgData name="Tomasz Moroń" userId="722be6c7-7b5a-4770-8a53-237b9e9b4a08" providerId="ADAL" clId="{BA1DC4F5-CC94-48D5-ADD2-4CBE6EDC2F73}" dt="2024-05-09T05:31:57.715" v="2170" actId="478"/>
          <ac:inkMkLst>
            <pc:docMk/>
            <pc:sldMk cId="3164227043" sldId="392"/>
            <ac:inkMk id="44" creationId="{527C3EFA-0300-1AFC-1C40-F145E7210A1F}"/>
          </ac:inkMkLst>
        </pc:inkChg>
        <pc:inkChg chg="add del">
          <ac:chgData name="Tomasz Moroń" userId="722be6c7-7b5a-4770-8a53-237b9e9b4a08" providerId="ADAL" clId="{BA1DC4F5-CC94-48D5-ADD2-4CBE6EDC2F73}" dt="2024-05-09T05:31:57.715" v="2170" actId="478"/>
          <ac:inkMkLst>
            <pc:docMk/>
            <pc:sldMk cId="3164227043" sldId="392"/>
            <ac:inkMk id="45" creationId="{585AA340-25FC-DE06-AD8F-5A8F743210C3}"/>
          </ac:inkMkLst>
        </pc:inkChg>
        <pc:inkChg chg="add del">
          <ac:chgData name="Tomasz Moroń" userId="722be6c7-7b5a-4770-8a53-237b9e9b4a08" providerId="ADAL" clId="{BA1DC4F5-CC94-48D5-ADD2-4CBE6EDC2F73}" dt="2024-05-09T05:31:57.715" v="2170" actId="478"/>
          <ac:inkMkLst>
            <pc:docMk/>
            <pc:sldMk cId="3164227043" sldId="392"/>
            <ac:inkMk id="46" creationId="{D7E0C0CE-E8E1-4A95-6459-9596214A7F1B}"/>
          </ac:inkMkLst>
        </pc:inkChg>
        <pc:inkChg chg="add del">
          <ac:chgData name="Tomasz Moroń" userId="722be6c7-7b5a-4770-8a53-237b9e9b4a08" providerId="ADAL" clId="{BA1DC4F5-CC94-48D5-ADD2-4CBE6EDC2F73}" dt="2024-05-09T05:31:57.715" v="2170" actId="478"/>
          <ac:inkMkLst>
            <pc:docMk/>
            <pc:sldMk cId="3164227043" sldId="392"/>
            <ac:inkMk id="47" creationId="{B898FF6D-E055-82B7-4C4C-1961105446FE}"/>
          </ac:inkMkLst>
        </pc:inkChg>
        <pc:inkChg chg="add del">
          <ac:chgData name="Tomasz Moroń" userId="722be6c7-7b5a-4770-8a53-237b9e9b4a08" providerId="ADAL" clId="{BA1DC4F5-CC94-48D5-ADD2-4CBE6EDC2F73}" dt="2024-05-09T05:31:57.715" v="2170" actId="478"/>
          <ac:inkMkLst>
            <pc:docMk/>
            <pc:sldMk cId="3164227043" sldId="392"/>
            <ac:inkMk id="48" creationId="{A6A6E327-9877-EE94-C220-6F3CBF4CB81B}"/>
          </ac:inkMkLst>
        </pc:inkChg>
      </pc:sldChg>
      <pc:sldChg chg="del">
        <pc:chgData name="Tomasz Moroń" userId="722be6c7-7b5a-4770-8a53-237b9e9b4a08" providerId="ADAL" clId="{BA1DC4F5-CC94-48D5-ADD2-4CBE6EDC2F73}" dt="2024-05-08T01:25:52.331" v="0" actId="47"/>
        <pc:sldMkLst>
          <pc:docMk/>
          <pc:sldMk cId="396169017" sldId="393"/>
        </pc:sldMkLst>
      </pc:sldChg>
      <pc:sldChg chg="addSp delSp modSp add mod">
        <pc:chgData name="Tomasz Moroń" userId="722be6c7-7b5a-4770-8a53-237b9e9b4a08" providerId="ADAL" clId="{BA1DC4F5-CC94-48D5-ADD2-4CBE6EDC2F73}" dt="2024-05-08T10:12:16.699" v="1470" actId="478"/>
        <pc:sldMkLst>
          <pc:docMk/>
          <pc:sldMk cId="3771074214" sldId="393"/>
        </pc:sldMkLst>
        <pc:spChg chg="mod">
          <ac:chgData name="Tomasz Moroń" userId="722be6c7-7b5a-4770-8a53-237b9e9b4a08" providerId="ADAL" clId="{BA1DC4F5-CC94-48D5-ADD2-4CBE6EDC2F73}" dt="2024-05-08T01:38:30.499" v="151" actId="1076"/>
          <ac:spMkLst>
            <pc:docMk/>
            <pc:sldMk cId="3771074214" sldId="393"/>
            <ac:spMk id="2" creationId="{80F52F2D-E26B-E744-3C42-670DAE4D1928}"/>
          </ac:spMkLst>
        </pc:spChg>
        <pc:spChg chg="del">
          <ac:chgData name="Tomasz Moroń" userId="722be6c7-7b5a-4770-8a53-237b9e9b4a08" providerId="ADAL" clId="{BA1DC4F5-CC94-48D5-ADD2-4CBE6EDC2F73}" dt="2024-05-08T01:37:18.589" v="117" actId="478"/>
          <ac:spMkLst>
            <pc:docMk/>
            <pc:sldMk cId="3771074214" sldId="393"/>
            <ac:spMk id="3" creationId="{1035AA96-C850-D46F-7E9C-0776BD47975E}"/>
          </ac:spMkLst>
        </pc:spChg>
        <pc:spChg chg="add mod">
          <ac:chgData name="Tomasz Moroń" userId="722be6c7-7b5a-4770-8a53-237b9e9b4a08" providerId="ADAL" clId="{BA1DC4F5-CC94-48D5-ADD2-4CBE6EDC2F73}" dt="2024-05-08T01:38:56.309" v="160" actId="14100"/>
          <ac:spMkLst>
            <pc:docMk/>
            <pc:sldMk cId="3771074214" sldId="393"/>
            <ac:spMk id="6" creationId="{736D54FA-AD35-B932-643A-2FB523D8C7E7}"/>
          </ac:spMkLst>
        </pc:spChg>
        <pc:spChg chg="add mod">
          <ac:chgData name="Tomasz Moroń" userId="722be6c7-7b5a-4770-8a53-237b9e9b4a08" providerId="ADAL" clId="{BA1DC4F5-CC94-48D5-ADD2-4CBE6EDC2F73}" dt="2024-05-08T01:39:55.125" v="176" actId="1076"/>
          <ac:spMkLst>
            <pc:docMk/>
            <pc:sldMk cId="3771074214" sldId="393"/>
            <ac:spMk id="9" creationId="{98B8B710-D27E-74D5-AEC4-9CB331D57062}"/>
          </ac:spMkLst>
        </pc:spChg>
        <pc:spChg chg="mod">
          <ac:chgData name="Tomasz Moroń" userId="722be6c7-7b5a-4770-8a53-237b9e9b4a08" providerId="ADAL" clId="{BA1DC4F5-CC94-48D5-ADD2-4CBE6EDC2F73}" dt="2024-05-08T01:37:31.638" v="123" actId="1076"/>
          <ac:spMkLst>
            <pc:docMk/>
            <pc:sldMk cId="3771074214" sldId="393"/>
            <ac:spMk id="14" creationId="{00000000-0000-0000-0000-000000000000}"/>
          </ac:spMkLst>
        </pc:spChg>
        <pc:picChg chg="add mod ord">
          <ac:chgData name="Tomasz Moroń" userId="722be6c7-7b5a-4770-8a53-237b9e9b4a08" providerId="ADAL" clId="{BA1DC4F5-CC94-48D5-ADD2-4CBE6EDC2F73}" dt="2024-05-08T10:12:03.287" v="1466" actId="1076"/>
          <ac:picMkLst>
            <pc:docMk/>
            <pc:sldMk cId="3771074214" sldId="393"/>
            <ac:picMk id="5" creationId="{70DD8905-ADCF-0F0B-0C9A-DF094CF9A0F6}"/>
          </ac:picMkLst>
        </pc:picChg>
        <pc:picChg chg="del">
          <ac:chgData name="Tomasz Moroń" userId="722be6c7-7b5a-4770-8a53-237b9e9b4a08" providerId="ADAL" clId="{BA1DC4F5-CC94-48D5-ADD2-4CBE6EDC2F73}" dt="2024-05-08T01:37:17.454" v="116" actId="478"/>
          <ac:picMkLst>
            <pc:docMk/>
            <pc:sldMk cId="3771074214" sldId="393"/>
            <ac:picMk id="7" creationId="{534330AA-F266-5D5C-7D06-9CF8CD60C93C}"/>
          </ac:picMkLst>
        </pc:picChg>
        <pc:inkChg chg="add del">
          <ac:chgData name="Tomasz Moroń" userId="722be6c7-7b5a-4770-8a53-237b9e9b4a08" providerId="ADAL" clId="{BA1DC4F5-CC94-48D5-ADD2-4CBE6EDC2F73}" dt="2024-05-08T10:12:16.699" v="1470" actId="478"/>
          <ac:inkMkLst>
            <pc:docMk/>
            <pc:sldMk cId="3771074214" sldId="393"/>
            <ac:inkMk id="3" creationId="{4134C867-29F9-7EB9-0A3F-78A50153FE00}"/>
          </ac:inkMkLst>
        </pc:inkChg>
        <pc:inkChg chg="add del">
          <ac:chgData name="Tomasz Moroń" userId="722be6c7-7b5a-4770-8a53-237b9e9b4a08" providerId="ADAL" clId="{BA1DC4F5-CC94-48D5-ADD2-4CBE6EDC2F73}" dt="2024-05-08T10:12:16.699" v="1470" actId="478"/>
          <ac:inkMkLst>
            <pc:docMk/>
            <pc:sldMk cId="3771074214" sldId="393"/>
            <ac:inkMk id="4" creationId="{72CF06EF-F531-597E-EA31-58908B266EB1}"/>
          </ac:inkMkLst>
        </pc:inkChg>
        <pc:inkChg chg="add del">
          <ac:chgData name="Tomasz Moroń" userId="722be6c7-7b5a-4770-8a53-237b9e9b4a08" providerId="ADAL" clId="{BA1DC4F5-CC94-48D5-ADD2-4CBE6EDC2F73}" dt="2024-05-08T10:12:16.699" v="1470" actId="478"/>
          <ac:inkMkLst>
            <pc:docMk/>
            <pc:sldMk cId="3771074214" sldId="393"/>
            <ac:inkMk id="7" creationId="{A0A03A81-77B2-992F-0908-A89C6900382D}"/>
          </ac:inkMkLst>
        </pc:inkChg>
        <pc:inkChg chg="add del">
          <ac:chgData name="Tomasz Moroń" userId="722be6c7-7b5a-4770-8a53-237b9e9b4a08" providerId="ADAL" clId="{BA1DC4F5-CC94-48D5-ADD2-4CBE6EDC2F73}" dt="2024-05-08T10:12:16.699" v="1470" actId="478"/>
          <ac:inkMkLst>
            <pc:docMk/>
            <pc:sldMk cId="3771074214" sldId="393"/>
            <ac:inkMk id="10" creationId="{9D8C2580-193A-47BA-E372-DB36AD8FDA21}"/>
          </ac:inkMkLst>
        </pc:inkChg>
        <pc:inkChg chg="add del">
          <ac:chgData name="Tomasz Moroń" userId="722be6c7-7b5a-4770-8a53-237b9e9b4a08" providerId="ADAL" clId="{BA1DC4F5-CC94-48D5-ADD2-4CBE6EDC2F73}" dt="2024-05-08T10:12:16.699" v="1470" actId="478"/>
          <ac:inkMkLst>
            <pc:docMk/>
            <pc:sldMk cId="3771074214" sldId="393"/>
            <ac:inkMk id="11" creationId="{B8D38935-4E29-6683-2C03-546C29A76F77}"/>
          </ac:inkMkLst>
        </pc:inkChg>
        <pc:inkChg chg="add del">
          <ac:chgData name="Tomasz Moroń" userId="722be6c7-7b5a-4770-8a53-237b9e9b4a08" providerId="ADAL" clId="{BA1DC4F5-CC94-48D5-ADD2-4CBE6EDC2F73}" dt="2024-05-08T10:12:16.699" v="1470" actId="478"/>
          <ac:inkMkLst>
            <pc:docMk/>
            <pc:sldMk cId="3771074214" sldId="393"/>
            <ac:inkMk id="12" creationId="{4A985184-CC95-9AE3-752A-783FDE82C51F}"/>
          </ac:inkMkLst>
        </pc:inkChg>
        <pc:inkChg chg="add del">
          <ac:chgData name="Tomasz Moroń" userId="722be6c7-7b5a-4770-8a53-237b9e9b4a08" providerId="ADAL" clId="{BA1DC4F5-CC94-48D5-ADD2-4CBE6EDC2F73}" dt="2024-05-08T10:12:12.908" v="1469" actId="478"/>
          <ac:inkMkLst>
            <pc:docMk/>
            <pc:sldMk cId="3771074214" sldId="393"/>
            <ac:inkMk id="13" creationId="{0488E453-7731-F567-BA4F-BD4034786901}"/>
          </ac:inkMkLst>
        </pc:inkChg>
        <pc:inkChg chg="add del">
          <ac:chgData name="Tomasz Moroń" userId="722be6c7-7b5a-4770-8a53-237b9e9b4a08" providerId="ADAL" clId="{BA1DC4F5-CC94-48D5-ADD2-4CBE6EDC2F73}" dt="2024-05-08T10:12:12.908" v="1469" actId="478"/>
          <ac:inkMkLst>
            <pc:docMk/>
            <pc:sldMk cId="3771074214" sldId="393"/>
            <ac:inkMk id="15" creationId="{1174C279-3A5D-C1B7-20B1-9E2BE489ECB9}"/>
          </ac:inkMkLst>
        </pc:inkChg>
        <pc:inkChg chg="add del">
          <ac:chgData name="Tomasz Moroń" userId="722be6c7-7b5a-4770-8a53-237b9e9b4a08" providerId="ADAL" clId="{BA1DC4F5-CC94-48D5-ADD2-4CBE6EDC2F73}" dt="2024-05-08T10:12:12.908" v="1469" actId="478"/>
          <ac:inkMkLst>
            <pc:docMk/>
            <pc:sldMk cId="3771074214" sldId="393"/>
            <ac:inkMk id="17" creationId="{DF5F5434-742D-B239-D1B6-12D4F3D76336}"/>
          </ac:inkMkLst>
        </pc:inkChg>
        <pc:inkChg chg="add del">
          <ac:chgData name="Tomasz Moroń" userId="722be6c7-7b5a-4770-8a53-237b9e9b4a08" providerId="ADAL" clId="{BA1DC4F5-CC94-48D5-ADD2-4CBE6EDC2F73}" dt="2024-05-08T10:12:09.840" v="1468" actId="478"/>
          <ac:inkMkLst>
            <pc:docMk/>
            <pc:sldMk cId="3771074214" sldId="393"/>
            <ac:inkMk id="18" creationId="{BAD3BEC3-5B25-305A-DC8C-3305ED16ACB0}"/>
          </ac:inkMkLst>
        </pc:inkChg>
        <pc:inkChg chg="add del">
          <ac:chgData name="Tomasz Moroń" userId="722be6c7-7b5a-4770-8a53-237b9e9b4a08" providerId="ADAL" clId="{BA1DC4F5-CC94-48D5-ADD2-4CBE6EDC2F73}" dt="2024-05-08T10:12:08.202" v="1467" actId="478"/>
          <ac:inkMkLst>
            <pc:docMk/>
            <pc:sldMk cId="3771074214" sldId="393"/>
            <ac:inkMk id="19" creationId="{86B59F9C-690F-3376-CDD3-1EA0377DAE66}"/>
          </ac:inkMkLst>
        </pc:inkChg>
        <pc:inkChg chg="add del">
          <ac:chgData name="Tomasz Moroń" userId="722be6c7-7b5a-4770-8a53-237b9e9b4a08" providerId="ADAL" clId="{BA1DC4F5-CC94-48D5-ADD2-4CBE6EDC2F73}" dt="2024-05-08T10:12:08.202" v="1467" actId="478"/>
          <ac:inkMkLst>
            <pc:docMk/>
            <pc:sldMk cId="3771074214" sldId="393"/>
            <ac:inkMk id="20" creationId="{ADDB3A6D-B6B5-1CD1-F5ED-2C2F108662FB}"/>
          </ac:inkMkLst>
        </pc:inkChg>
        <pc:inkChg chg="add del">
          <ac:chgData name="Tomasz Moroń" userId="722be6c7-7b5a-4770-8a53-237b9e9b4a08" providerId="ADAL" clId="{BA1DC4F5-CC94-48D5-ADD2-4CBE6EDC2F73}" dt="2024-05-08T10:12:08.202" v="1467" actId="478"/>
          <ac:inkMkLst>
            <pc:docMk/>
            <pc:sldMk cId="3771074214" sldId="393"/>
            <ac:inkMk id="21" creationId="{00C3403F-665F-8880-69ED-9C7E63A5A99E}"/>
          </ac:inkMkLst>
        </pc:inkChg>
        <pc:inkChg chg="add del">
          <ac:chgData name="Tomasz Moroń" userId="722be6c7-7b5a-4770-8a53-237b9e9b4a08" providerId="ADAL" clId="{BA1DC4F5-CC94-48D5-ADD2-4CBE6EDC2F73}" dt="2024-05-08T10:12:08.202" v="1467" actId="478"/>
          <ac:inkMkLst>
            <pc:docMk/>
            <pc:sldMk cId="3771074214" sldId="393"/>
            <ac:inkMk id="22" creationId="{B42E3E8D-3EDD-A857-2F7A-91C43D91B9E8}"/>
          </ac:inkMkLst>
        </pc:inkChg>
        <pc:inkChg chg="add del">
          <ac:chgData name="Tomasz Moroń" userId="722be6c7-7b5a-4770-8a53-237b9e9b4a08" providerId="ADAL" clId="{BA1DC4F5-CC94-48D5-ADD2-4CBE6EDC2F73}" dt="2024-05-08T10:12:08.202" v="1467" actId="478"/>
          <ac:inkMkLst>
            <pc:docMk/>
            <pc:sldMk cId="3771074214" sldId="393"/>
            <ac:inkMk id="23" creationId="{88F4B3DB-A6BA-0000-7552-39E287D391F4}"/>
          </ac:inkMkLst>
        </pc:inkChg>
        <pc:inkChg chg="add del">
          <ac:chgData name="Tomasz Moroń" userId="722be6c7-7b5a-4770-8a53-237b9e9b4a08" providerId="ADAL" clId="{BA1DC4F5-CC94-48D5-ADD2-4CBE6EDC2F73}" dt="2024-05-08T10:12:08.202" v="1467" actId="478"/>
          <ac:inkMkLst>
            <pc:docMk/>
            <pc:sldMk cId="3771074214" sldId="393"/>
            <ac:inkMk id="24" creationId="{BB35DCF1-ED15-FA4B-05BF-6BFD0F3106C8}"/>
          </ac:inkMkLst>
        </pc:inkChg>
        <pc:inkChg chg="add del">
          <ac:chgData name="Tomasz Moroń" userId="722be6c7-7b5a-4770-8a53-237b9e9b4a08" providerId="ADAL" clId="{BA1DC4F5-CC94-48D5-ADD2-4CBE6EDC2F73}" dt="2024-05-08T10:12:08.202" v="1467" actId="478"/>
          <ac:inkMkLst>
            <pc:docMk/>
            <pc:sldMk cId="3771074214" sldId="393"/>
            <ac:inkMk id="25" creationId="{168AABD0-70C0-2C14-2487-A32754805F97}"/>
          </ac:inkMkLst>
        </pc:inkChg>
      </pc:sldChg>
      <pc:sldChg chg="del">
        <pc:chgData name="Tomasz Moroń" userId="722be6c7-7b5a-4770-8a53-237b9e9b4a08" providerId="ADAL" clId="{BA1DC4F5-CC94-48D5-ADD2-4CBE6EDC2F73}" dt="2024-05-08T01:25:52.331" v="0" actId="47"/>
        <pc:sldMkLst>
          <pc:docMk/>
          <pc:sldMk cId="780374634" sldId="394"/>
        </pc:sldMkLst>
      </pc:sldChg>
      <pc:sldChg chg="addSp delSp modSp add mod">
        <pc:chgData name="Tomasz Moroń" userId="722be6c7-7b5a-4770-8a53-237b9e9b4a08" providerId="ADAL" clId="{BA1DC4F5-CC94-48D5-ADD2-4CBE6EDC2F73}" dt="2024-05-08T01:41:24.626" v="217" actId="313"/>
        <pc:sldMkLst>
          <pc:docMk/>
          <pc:sldMk cId="3152337659" sldId="394"/>
        </pc:sldMkLst>
        <pc:spChg chg="mod">
          <ac:chgData name="Tomasz Moroń" userId="722be6c7-7b5a-4770-8a53-237b9e9b4a08" providerId="ADAL" clId="{BA1DC4F5-CC94-48D5-ADD2-4CBE6EDC2F73}" dt="2024-05-08T01:40:31.497" v="191" actId="14100"/>
          <ac:spMkLst>
            <pc:docMk/>
            <pc:sldMk cId="3152337659" sldId="394"/>
            <ac:spMk id="2" creationId="{80F52F2D-E26B-E744-3C42-670DAE4D1928}"/>
          </ac:spMkLst>
        </pc:spChg>
        <pc:spChg chg="add mod">
          <ac:chgData name="Tomasz Moroń" userId="722be6c7-7b5a-4770-8a53-237b9e9b4a08" providerId="ADAL" clId="{BA1DC4F5-CC94-48D5-ADD2-4CBE6EDC2F73}" dt="2024-05-08T01:40:55.177" v="209" actId="20577"/>
          <ac:spMkLst>
            <pc:docMk/>
            <pc:sldMk cId="3152337659" sldId="394"/>
            <ac:spMk id="3" creationId="{E613ECA3-647B-0C1C-92E4-A2A23A04B7D6}"/>
          </ac:spMkLst>
        </pc:spChg>
        <pc:spChg chg="del">
          <ac:chgData name="Tomasz Moroń" userId="722be6c7-7b5a-4770-8a53-237b9e9b4a08" providerId="ADAL" clId="{BA1DC4F5-CC94-48D5-ADD2-4CBE6EDC2F73}" dt="2024-05-08T01:40:14.863" v="188" actId="478"/>
          <ac:spMkLst>
            <pc:docMk/>
            <pc:sldMk cId="3152337659" sldId="394"/>
            <ac:spMk id="6" creationId="{736D54FA-AD35-B932-643A-2FB523D8C7E7}"/>
          </ac:spMkLst>
        </pc:spChg>
        <pc:spChg chg="mod">
          <ac:chgData name="Tomasz Moroń" userId="722be6c7-7b5a-4770-8a53-237b9e9b4a08" providerId="ADAL" clId="{BA1DC4F5-CC94-48D5-ADD2-4CBE6EDC2F73}" dt="2024-05-08T01:41:24.626" v="217" actId="313"/>
          <ac:spMkLst>
            <pc:docMk/>
            <pc:sldMk cId="3152337659" sldId="394"/>
            <ac:spMk id="9" creationId="{98B8B710-D27E-74D5-AEC4-9CB331D57062}"/>
          </ac:spMkLst>
        </pc:spChg>
        <pc:spChg chg="mod">
          <ac:chgData name="Tomasz Moroń" userId="722be6c7-7b5a-4770-8a53-237b9e9b4a08" providerId="ADAL" clId="{BA1DC4F5-CC94-48D5-ADD2-4CBE6EDC2F73}" dt="2024-05-08T01:40:09.325" v="186" actId="20577"/>
          <ac:spMkLst>
            <pc:docMk/>
            <pc:sldMk cId="3152337659" sldId="394"/>
            <ac:spMk id="14" creationId="{00000000-0000-0000-0000-000000000000}"/>
          </ac:spMkLst>
        </pc:spChg>
        <pc:picChg chg="del">
          <ac:chgData name="Tomasz Moroń" userId="722be6c7-7b5a-4770-8a53-237b9e9b4a08" providerId="ADAL" clId="{BA1DC4F5-CC94-48D5-ADD2-4CBE6EDC2F73}" dt="2024-05-08T01:40:11.964" v="187" actId="478"/>
          <ac:picMkLst>
            <pc:docMk/>
            <pc:sldMk cId="3152337659" sldId="394"/>
            <ac:picMk id="5" creationId="{70DD8905-ADCF-0F0B-0C9A-DF094CF9A0F6}"/>
          </ac:picMkLst>
        </pc:picChg>
      </pc:sldChg>
      <pc:sldChg chg="del">
        <pc:chgData name="Tomasz Moroń" userId="722be6c7-7b5a-4770-8a53-237b9e9b4a08" providerId="ADAL" clId="{BA1DC4F5-CC94-48D5-ADD2-4CBE6EDC2F73}" dt="2024-05-08T01:25:52.331" v="0" actId="47"/>
        <pc:sldMkLst>
          <pc:docMk/>
          <pc:sldMk cId="3086991765" sldId="395"/>
        </pc:sldMkLst>
      </pc:sldChg>
      <pc:sldChg chg="addSp delSp modSp add mod">
        <pc:chgData name="Tomasz Moroń" userId="722be6c7-7b5a-4770-8a53-237b9e9b4a08" providerId="ADAL" clId="{BA1DC4F5-CC94-48D5-ADD2-4CBE6EDC2F73}" dt="2024-05-08T11:44:14.299" v="1480"/>
        <pc:sldMkLst>
          <pc:docMk/>
          <pc:sldMk cId="3378730892" sldId="395"/>
        </pc:sldMkLst>
        <pc:spChg chg="mod">
          <ac:chgData name="Tomasz Moroń" userId="722be6c7-7b5a-4770-8a53-237b9e9b4a08" providerId="ADAL" clId="{BA1DC4F5-CC94-48D5-ADD2-4CBE6EDC2F73}" dt="2024-05-08T01:42:46.530" v="232" actId="20577"/>
          <ac:spMkLst>
            <pc:docMk/>
            <pc:sldMk cId="3378730892" sldId="395"/>
            <ac:spMk id="2" creationId="{80F52F2D-E26B-E744-3C42-670DAE4D1928}"/>
          </ac:spMkLst>
        </pc:spChg>
        <pc:spChg chg="mod">
          <ac:chgData name="Tomasz Moroń" userId="722be6c7-7b5a-4770-8a53-237b9e9b4a08" providerId="ADAL" clId="{BA1DC4F5-CC94-48D5-ADD2-4CBE6EDC2F73}" dt="2024-05-08T01:42:19.681" v="229" actId="20577"/>
          <ac:spMkLst>
            <pc:docMk/>
            <pc:sldMk cId="3378730892" sldId="395"/>
            <ac:spMk id="3" creationId="{E613ECA3-647B-0C1C-92E4-A2A23A04B7D6}"/>
          </ac:spMkLst>
        </pc:spChg>
        <pc:spChg chg="del">
          <ac:chgData name="Tomasz Moroń" userId="722be6c7-7b5a-4770-8a53-237b9e9b4a08" providerId="ADAL" clId="{BA1DC4F5-CC94-48D5-ADD2-4CBE6EDC2F73}" dt="2024-05-08T01:42:52.428" v="233" actId="478"/>
          <ac:spMkLst>
            <pc:docMk/>
            <pc:sldMk cId="3378730892" sldId="395"/>
            <ac:spMk id="9" creationId="{98B8B710-D27E-74D5-AEC4-9CB331D57062}"/>
          </ac:spMkLst>
        </pc:spChg>
        <pc:spChg chg="add mod">
          <ac:chgData name="Tomasz Moroń" userId="722be6c7-7b5a-4770-8a53-237b9e9b4a08" providerId="ADAL" clId="{BA1DC4F5-CC94-48D5-ADD2-4CBE6EDC2F73}" dt="2024-05-08T01:44:16.731" v="279"/>
          <ac:spMkLst>
            <pc:docMk/>
            <pc:sldMk cId="3378730892" sldId="395"/>
            <ac:spMk id="10" creationId="{18AF9CF3-7420-4340-E331-B73E0F84695B}"/>
          </ac:spMkLst>
        </pc:spChg>
        <pc:spChg chg="add mod">
          <ac:chgData name="Tomasz Moroń" userId="722be6c7-7b5a-4770-8a53-237b9e9b4a08" providerId="ADAL" clId="{BA1DC4F5-CC94-48D5-ADD2-4CBE6EDC2F73}" dt="2024-05-08T01:44:08.789" v="278"/>
          <ac:spMkLst>
            <pc:docMk/>
            <pc:sldMk cId="3378730892" sldId="395"/>
            <ac:spMk id="11" creationId="{0C1EC72B-1684-1780-BCA5-67A8637B3550}"/>
          </ac:spMkLst>
        </pc:spChg>
        <pc:spChg chg="add mod">
          <ac:chgData name="Tomasz Moroń" userId="722be6c7-7b5a-4770-8a53-237b9e9b4a08" providerId="ADAL" clId="{BA1DC4F5-CC94-48D5-ADD2-4CBE6EDC2F73}" dt="2024-05-08T01:44:29.798" v="281"/>
          <ac:spMkLst>
            <pc:docMk/>
            <pc:sldMk cId="3378730892" sldId="395"/>
            <ac:spMk id="12" creationId="{B03AFA8F-4125-C007-14B3-1DAE94EF6595}"/>
          </ac:spMkLst>
        </pc:spChg>
        <pc:spChg chg="mod">
          <ac:chgData name="Tomasz Moroń" userId="722be6c7-7b5a-4770-8a53-237b9e9b4a08" providerId="ADAL" clId="{BA1DC4F5-CC94-48D5-ADD2-4CBE6EDC2F73}" dt="2024-05-08T01:41:59.978" v="224" actId="20577"/>
          <ac:spMkLst>
            <pc:docMk/>
            <pc:sldMk cId="3378730892" sldId="395"/>
            <ac:spMk id="14" creationId="{00000000-0000-0000-0000-000000000000}"/>
          </ac:spMkLst>
        </pc:spChg>
        <pc:picChg chg="add del mod">
          <ac:chgData name="Tomasz Moroń" userId="722be6c7-7b5a-4770-8a53-237b9e9b4a08" providerId="ADAL" clId="{BA1DC4F5-CC94-48D5-ADD2-4CBE6EDC2F73}" dt="2024-05-08T01:43:17.740" v="237" actId="478"/>
          <ac:picMkLst>
            <pc:docMk/>
            <pc:sldMk cId="3378730892" sldId="395"/>
            <ac:picMk id="5" creationId="{DC63B1B7-43C2-29EB-8456-0D71946973A0}"/>
          </ac:picMkLst>
        </pc:picChg>
        <pc:picChg chg="add mod">
          <ac:chgData name="Tomasz Moroń" userId="722be6c7-7b5a-4770-8a53-237b9e9b4a08" providerId="ADAL" clId="{BA1DC4F5-CC94-48D5-ADD2-4CBE6EDC2F73}" dt="2024-05-08T01:43:22.827" v="240" actId="1076"/>
          <ac:picMkLst>
            <pc:docMk/>
            <pc:sldMk cId="3378730892" sldId="395"/>
            <ac:picMk id="7" creationId="{3270E3A4-92D9-013B-ECF9-075087942DB5}"/>
          </ac:picMkLst>
        </pc:picChg>
        <pc:inkChg chg="add del">
          <ac:chgData name="Tomasz Moroń" userId="722be6c7-7b5a-4770-8a53-237b9e9b4a08" providerId="ADAL" clId="{BA1DC4F5-CC94-48D5-ADD2-4CBE6EDC2F73}" dt="2024-05-08T10:12:25.933" v="1473" actId="478"/>
          <ac:inkMkLst>
            <pc:docMk/>
            <pc:sldMk cId="3378730892" sldId="395"/>
            <ac:inkMk id="4" creationId="{12B8D03D-8E34-6751-3245-1B3507BEF2A0}"/>
          </ac:inkMkLst>
        </pc:inkChg>
        <pc:inkChg chg="add del">
          <ac:chgData name="Tomasz Moroń" userId="722be6c7-7b5a-4770-8a53-237b9e9b4a08" providerId="ADAL" clId="{BA1DC4F5-CC94-48D5-ADD2-4CBE6EDC2F73}" dt="2024-05-08T10:12:23.535" v="1471" actId="478"/>
          <ac:inkMkLst>
            <pc:docMk/>
            <pc:sldMk cId="3378730892" sldId="395"/>
            <ac:inkMk id="5" creationId="{04BF636E-F962-45D0-3508-4783079D2627}"/>
          </ac:inkMkLst>
        </pc:inkChg>
        <pc:inkChg chg="add del">
          <ac:chgData name="Tomasz Moroń" userId="722be6c7-7b5a-4770-8a53-237b9e9b4a08" providerId="ADAL" clId="{BA1DC4F5-CC94-48D5-ADD2-4CBE6EDC2F73}" dt="2024-05-08T10:12:24.799" v="1472" actId="478"/>
          <ac:inkMkLst>
            <pc:docMk/>
            <pc:sldMk cId="3378730892" sldId="395"/>
            <ac:inkMk id="6" creationId="{994BE833-A83D-B64A-24ED-0C2ADFCEC545}"/>
          </ac:inkMkLst>
        </pc:inkChg>
        <pc:inkChg chg="add">
          <ac:chgData name="Tomasz Moroń" userId="722be6c7-7b5a-4770-8a53-237b9e9b4a08" providerId="ADAL" clId="{BA1DC4F5-CC94-48D5-ADD2-4CBE6EDC2F73}" dt="2024-05-08T11:44:14.299" v="1480"/>
          <ac:inkMkLst>
            <pc:docMk/>
            <pc:sldMk cId="3378730892" sldId="395"/>
            <ac:inkMk id="9" creationId="{B938B7DA-6ACE-BC62-D3ED-7536CF928BF7}"/>
          </ac:inkMkLst>
        </pc:inkChg>
        <pc:inkChg chg="add">
          <ac:chgData name="Tomasz Moroń" userId="722be6c7-7b5a-4770-8a53-237b9e9b4a08" providerId="ADAL" clId="{BA1DC4F5-CC94-48D5-ADD2-4CBE6EDC2F73}" dt="2024-05-08T11:44:14.299" v="1480"/>
          <ac:inkMkLst>
            <pc:docMk/>
            <pc:sldMk cId="3378730892" sldId="395"/>
            <ac:inkMk id="13" creationId="{4957E935-1A87-6127-27C5-B626669AC924}"/>
          </ac:inkMkLst>
        </pc:inkChg>
      </pc:sldChg>
      <pc:sldChg chg="addSp delSp modSp add mod">
        <pc:chgData name="Tomasz Moroń" userId="722be6c7-7b5a-4770-8a53-237b9e9b4a08" providerId="ADAL" clId="{BA1DC4F5-CC94-48D5-ADD2-4CBE6EDC2F73}" dt="2024-05-09T05:32:11.144" v="2173" actId="478"/>
        <pc:sldMkLst>
          <pc:docMk/>
          <pc:sldMk cId="2509976307" sldId="396"/>
        </pc:sldMkLst>
        <pc:spChg chg="del">
          <ac:chgData name="Tomasz Moroń" userId="722be6c7-7b5a-4770-8a53-237b9e9b4a08" providerId="ADAL" clId="{BA1DC4F5-CC94-48D5-ADD2-4CBE6EDC2F73}" dt="2024-05-08T01:45:16.302" v="285" actId="478"/>
          <ac:spMkLst>
            <pc:docMk/>
            <pc:sldMk cId="2509976307" sldId="396"/>
            <ac:spMk id="2" creationId="{80F52F2D-E26B-E744-3C42-670DAE4D1928}"/>
          </ac:spMkLst>
        </pc:spChg>
        <pc:spChg chg="del">
          <ac:chgData name="Tomasz Moroń" userId="722be6c7-7b5a-4770-8a53-237b9e9b4a08" providerId="ADAL" clId="{BA1DC4F5-CC94-48D5-ADD2-4CBE6EDC2F73}" dt="2024-05-08T01:45:16.302" v="285" actId="478"/>
          <ac:spMkLst>
            <pc:docMk/>
            <pc:sldMk cId="2509976307" sldId="396"/>
            <ac:spMk id="3" creationId="{E613ECA3-647B-0C1C-92E4-A2A23A04B7D6}"/>
          </ac:spMkLst>
        </pc:spChg>
        <pc:spChg chg="del">
          <ac:chgData name="Tomasz Moroń" userId="722be6c7-7b5a-4770-8a53-237b9e9b4a08" providerId="ADAL" clId="{BA1DC4F5-CC94-48D5-ADD2-4CBE6EDC2F73}" dt="2024-05-08T01:45:16.302" v="285" actId="478"/>
          <ac:spMkLst>
            <pc:docMk/>
            <pc:sldMk cId="2509976307" sldId="396"/>
            <ac:spMk id="8" creationId="{568CD8EA-1A8C-2A41-1509-9FE6239D09E0}"/>
          </ac:spMkLst>
        </pc:spChg>
        <pc:spChg chg="del">
          <ac:chgData name="Tomasz Moroń" userId="722be6c7-7b5a-4770-8a53-237b9e9b4a08" providerId="ADAL" clId="{BA1DC4F5-CC94-48D5-ADD2-4CBE6EDC2F73}" dt="2024-05-08T01:45:16.302" v="285" actId="478"/>
          <ac:spMkLst>
            <pc:docMk/>
            <pc:sldMk cId="2509976307" sldId="396"/>
            <ac:spMk id="10" creationId="{18AF9CF3-7420-4340-E331-B73E0F84695B}"/>
          </ac:spMkLst>
        </pc:spChg>
        <pc:spChg chg="del">
          <ac:chgData name="Tomasz Moroń" userId="722be6c7-7b5a-4770-8a53-237b9e9b4a08" providerId="ADAL" clId="{BA1DC4F5-CC94-48D5-ADD2-4CBE6EDC2F73}" dt="2024-05-08T01:45:16.302" v="285" actId="478"/>
          <ac:spMkLst>
            <pc:docMk/>
            <pc:sldMk cId="2509976307" sldId="396"/>
            <ac:spMk id="11" creationId="{0C1EC72B-1684-1780-BCA5-67A8637B3550}"/>
          </ac:spMkLst>
        </pc:spChg>
        <pc:spChg chg="del">
          <ac:chgData name="Tomasz Moroń" userId="722be6c7-7b5a-4770-8a53-237b9e9b4a08" providerId="ADAL" clId="{BA1DC4F5-CC94-48D5-ADD2-4CBE6EDC2F73}" dt="2024-05-08T01:45:16.302" v="285" actId="478"/>
          <ac:spMkLst>
            <pc:docMk/>
            <pc:sldMk cId="2509976307" sldId="396"/>
            <ac:spMk id="12" creationId="{B03AFA8F-4125-C007-14B3-1DAE94EF6595}"/>
          </ac:spMkLst>
        </pc:spChg>
        <pc:spChg chg="mod">
          <ac:chgData name="Tomasz Moroń" userId="722be6c7-7b5a-4770-8a53-237b9e9b4a08" providerId="ADAL" clId="{BA1DC4F5-CC94-48D5-ADD2-4CBE6EDC2F73}" dt="2024-05-08T10:12:31.218" v="1474" actId="1076"/>
          <ac:spMkLst>
            <pc:docMk/>
            <pc:sldMk cId="2509976307" sldId="396"/>
            <ac:spMk id="14" creationId="{00000000-0000-0000-0000-000000000000}"/>
          </ac:spMkLst>
        </pc:spChg>
        <pc:picChg chg="add mod">
          <ac:chgData name="Tomasz Moroń" userId="722be6c7-7b5a-4770-8a53-237b9e9b4a08" providerId="ADAL" clId="{BA1DC4F5-CC94-48D5-ADD2-4CBE6EDC2F73}" dt="2024-05-08T01:45:26.085" v="290" actId="1076"/>
          <ac:picMkLst>
            <pc:docMk/>
            <pc:sldMk cId="2509976307" sldId="396"/>
            <ac:picMk id="5" creationId="{5435C4D5-FB36-E2D1-53A6-C914D7D9EF46}"/>
          </ac:picMkLst>
        </pc:picChg>
        <pc:picChg chg="del">
          <ac:chgData name="Tomasz Moroń" userId="722be6c7-7b5a-4770-8a53-237b9e9b4a08" providerId="ADAL" clId="{BA1DC4F5-CC94-48D5-ADD2-4CBE6EDC2F73}" dt="2024-05-08T01:45:16.302" v="285" actId="478"/>
          <ac:picMkLst>
            <pc:docMk/>
            <pc:sldMk cId="2509976307" sldId="396"/>
            <ac:picMk id="7" creationId="{3270E3A4-92D9-013B-ECF9-075087942DB5}"/>
          </ac:picMkLst>
        </pc:picChg>
        <pc:inkChg chg="add del">
          <ac:chgData name="Tomasz Moroń" userId="722be6c7-7b5a-4770-8a53-237b9e9b4a08" providerId="ADAL" clId="{BA1DC4F5-CC94-48D5-ADD2-4CBE6EDC2F73}" dt="2024-05-08T10:12:35.850" v="1476" actId="478"/>
          <ac:inkMkLst>
            <pc:docMk/>
            <pc:sldMk cId="2509976307" sldId="396"/>
            <ac:inkMk id="2" creationId="{5788F370-7468-8005-DF1A-9880549F8968}"/>
          </ac:inkMkLst>
        </pc:inkChg>
        <pc:inkChg chg="add del">
          <ac:chgData name="Tomasz Moroń" userId="722be6c7-7b5a-4770-8a53-237b9e9b4a08" providerId="ADAL" clId="{BA1DC4F5-CC94-48D5-ADD2-4CBE6EDC2F73}" dt="2024-05-08T10:12:33.377" v="1475" actId="478"/>
          <ac:inkMkLst>
            <pc:docMk/>
            <pc:sldMk cId="2509976307" sldId="396"/>
            <ac:inkMk id="3" creationId="{1511441C-9632-1C38-F0D4-C3976D5E00CE}"/>
          </ac:inkMkLst>
        </pc:inkChg>
        <pc:inkChg chg="add del">
          <ac:chgData name="Tomasz Moroń" userId="722be6c7-7b5a-4770-8a53-237b9e9b4a08" providerId="ADAL" clId="{BA1DC4F5-CC94-48D5-ADD2-4CBE6EDC2F73}" dt="2024-05-08T10:12:35.850" v="1476" actId="478"/>
          <ac:inkMkLst>
            <pc:docMk/>
            <pc:sldMk cId="2509976307" sldId="396"/>
            <ac:inkMk id="4" creationId="{047F292C-4A18-D8DA-A818-ABFCC0B758F1}"/>
          </ac:inkMkLst>
        </pc:inkChg>
        <pc:inkChg chg="add del">
          <ac:chgData name="Tomasz Moroń" userId="722be6c7-7b5a-4770-8a53-237b9e9b4a08" providerId="ADAL" clId="{BA1DC4F5-CC94-48D5-ADD2-4CBE6EDC2F73}" dt="2024-05-08T10:12:35.850" v="1476" actId="478"/>
          <ac:inkMkLst>
            <pc:docMk/>
            <pc:sldMk cId="2509976307" sldId="396"/>
            <ac:inkMk id="6" creationId="{C59087B3-4456-AE98-8637-BD17C6AB8E6B}"/>
          </ac:inkMkLst>
        </pc:inkChg>
        <pc:inkChg chg="add del">
          <ac:chgData name="Tomasz Moroń" userId="722be6c7-7b5a-4770-8a53-237b9e9b4a08" providerId="ADAL" clId="{BA1DC4F5-CC94-48D5-ADD2-4CBE6EDC2F73}" dt="2024-05-08T10:12:33.377" v="1475" actId="478"/>
          <ac:inkMkLst>
            <pc:docMk/>
            <pc:sldMk cId="2509976307" sldId="396"/>
            <ac:inkMk id="7" creationId="{D4E53469-4284-9C36-ED5E-63D3E4B0B024}"/>
          </ac:inkMkLst>
        </pc:inkChg>
        <pc:inkChg chg="add del">
          <ac:chgData name="Tomasz Moroń" userId="722be6c7-7b5a-4770-8a53-237b9e9b4a08" providerId="ADAL" clId="{BA1DC4F5-CC94-48D5-ADD2-4CBE6EDC2F73}" dt="2024-05-08T10:12:33.377" v="1475" actId="478"/>
          <ac:inkMkLst>
            <pc:docMk/>
            <pc:sldMk cId="2509976307" sldId="396"/>
            <ac:inkMk id="8" creationId="{BFD87670-FAC0-A697-565E-136F541CBE8E}"/>
          </ac:inkMkLst>
        </pc:inkChg>
        <pc:inkChg chg="add del">
          <ac:chgData name="Tomasz Moroń" userId="722be6c7-7b5a-4770-8a53-237b9e9b4a08" providerId="ADAL" clId="{BA1DC4F5-CC94-48D5-ADD2-4CBE6EDC2F73}" dt="2024-05-08T10:12:33.377" v="1475" actId="478"/>
          <ac:inkMkLst>
            <pc:docMk/>
            <pc:sldMk cId="2509976307" sldId="396"/>
            <ac:inkMk id="9" creationId="{D427F83D-BBBF-1558-0CE2-7554CDA99C97}"/>
          </ac:inkMkLst>
        </pc:inkChg>
        <pc:inkChg chg="add del">
          <ac:chgData name="Tomasz Moroń" userId="722be6c7-7b5a-4770-8a53-237b9e9b4a08" providerId="ADAL" clId="{BA1DC4F5-CC94-48D5-ADD2-4CBE6EDC2F73}" dt="2024-05-08T10:12:33.377" v="1475" actId="478"/>
          <ac:inkMkLst>
            <pc:docMk/>
            <pc:sldMk cId="2509976307" sldId="396"/>
            <ac:inkMk id="10" creationId="{3AFB498E-FD80-01A0-29ED-2F7D0996A5F5}"/>
          </ac:inkMkLst>
        </pc:inkChg>
        <pc:inkChg chg="add del">
          <ac:chgData name="Tomasz Moroń" userId="722be6c7-7b5a-4770-8a53-237b9e9b4a08" providerId="ADAL" clId="{BA1DC4F5-CC94-48D5-ADD2-4CBE6EDC2F73}" dt="2024-05-08T10:12:33.377" v="1475" actId="478"/>
          <ac:inkMkLst>
            <pc:docMk/>
            <pc:sldMk cId="2509976307" sldId="396"/>
            <ac:inkMk id="11" creationId="{24A9A037-3503-2695-63DC-7D130C7FE892}"/>
          </ac:inkMkLst>
        </pc:inkChg>
        <pc:inkChg chg="add del">
          <ac:chgData name="Tomasz Moroń" userId="722be6c7-7b5a-4770-8a53-237b9e9b4a08" providerId="ADAL" clId="{BA1DC4F5-CC94-48D5-ADD2-4CBE6EDC2F73}" dt="2024-05-08T10:12:33.377" v="1475" actId="478"/>
          <ac:inkMkLst>
            <pc:docMk/>
            <pc:sldMk cId="2509976307" sldId="396"/>
            <ac:inkMk id="12" creationId="{5EF2BB2E-63A6-1015-7AFB-CAC8DA8A28CE}"/>
          </ac:inkMkLst>
        </pc:inkChg>
        <pc:inkChg chg="add del">
          <ac:chgData name="Tomasz Moroń" userId="722be6c7-7b5a-4770-8a53-237b9e9b4a08" providerId="ADAL" clId="{BA1DC4F5-CC94-48D5-ADD2-4CBE6EDC2F73}" dt="2024-05-08T10:12:33.377" v="1475" actId="478"/>
          <ac:inkMkLst>
            <pc:docMk/>
            <pc:sldMk cId="2509976307" sldId="396"/>
            <ac:inkMk id="13" creationId="{00B33C47-1230-00B9-34ED-5B7886265777}"/>
          </ac:inkMkLst>
        </pc:inkChg>
        <pc:inkChg chg="add del">
          <ac:chgData name="Tomasz Moroń" userId="722be6c7-7b5a-4770-8a53-237b9e9b4a08" providerId="ADAL" clId="{BA1DC4F5-CC94-48D5-ADD2-4CBE6EDC2F73}" dt="2024-05-08T10:12:33.377" v="1475" actId="478"/>
          <ac:inkMkLst>
            <pc:docMk/>
            <pc:sldMk cId="2509976307" sldId="396"/>
            <ac:inkMk id="15" creationId="{CEE15C57-1266-E2F1-BC27-D7437B7ADE5C}"/>
          </ac:inkMkLst>
        </pc:inkChg>
        <pc:inkChg chg="add del">
          <ac:chgData name="Tomasz Moroń" userId="722be6c7-7b5a-4770-8a53-237b9e9b4a08" providerId="ADAL" clId="{BA1DC4F5-CC94-48D5-ADD2-4CBE6EDC2F73}" dt="2024-05-08T10:12:33.377" v="1475" actId="478"/>
          <ac:inkMkLst>
            <pc:docMk/>
            <pc:sldMk cId="2509976307" sldId="396"/>
            <ac:inkMk id="17" creationId="{26F43509-AA45-8883-80F2-C6558A8E5C11}"/>
          </ac:inkMkLst>
        </pc:inkChg>
        <pc:inkChg chg="add del">
          <ac:chgData name="Tomasz Moroń" userId="722be6c7-7b5a-4770-8a53-237b9e9b4a08" providerId="ADAL" clId="{BA1DC4F5-CC94-48D5-ADD2-4CBE6EDC2F73}" dt="2024-05-08T10:12:33.377" v="1475" actId="478"/>
          <ac:inkMkLst>
            <pc:docMk/>
            <pc:sldMk cId="2509976307" sldId="396"/>
            <ac:inkMk id="18" creationId="{D6414D16-AC56-1C34-2AFD-1FD13D9B309A}"/>
          </ac:inkMkLst>
        </pc:inkChg>
        <pc:inkChg chg="add del">
          <ac:chgData name="Tomasz Moroń" userId="722be6c7-7b5a-4770-8a53-237b9e9b4a08" providerId="ADAL" clId="{BA1DC4F5-CC94-48D5-ADD2-4CBE6EDC2F73}" dt="2024-05-08T10:12:33.377" v="1475" actId="478"/>
          <ac:inkMkLst>
            <pc:docMk/>
            <pc:sldMk cId="2509976307" sldId="396"/>
            <ac:inkMk id="19" creationId="{82212F73-4FAB-9EDF-AF78-AEE772BB0993}"/>
          </ac:inkMkLst>
        </pc:inkChg>
        <pc:inkChg chg="add del">
          <ac:chgData name="Tomasz Moroń" userId="722be6c7-7b5a-4770-8a53-237b9e9b4a08" providerId="ADAL" clId="{BA1DC4F5-CC94-48D5-ADD2-4CBE6EDC2F73}" dt="2024-05-08T10:12:33.377" v="1475" actId="478"/>
          <ac:inkMkLst>
            <pc:docMk/>
            <pc:sldMk cId="2509976307" sldId="396"/>
            <ac:inkMk id="20" creationId="{5230B6D9-36FC-657F-1D90-1AE2662981A0}"/>
          </ac:inkMkLst>
        </pc:inkChg>
        <pc:inkChg chg="add del">
          <ac:chgData name="Tomasz Moroń" userId="722be6c7-7b5a-4770-8a53-237b9e9b4a08" providerId="ADAL" clId="{BA1DC4F5-CC94-48D5-ADD2-4CBE6EDC2F73}" dt="2024-05-08T10:12:33.377" v="1475" actId="478"/>
          <ac:inkMkLst>
            <pc:docMk/>
            <pc:sldMk cId="2509976307" sldId="396"/>
            <ac:inkMk id="21" creationId="{CF81BFDD-946F-62BC-5E0E-E798E68AA6D2}"/>
          </ac:inkMkLst>
        </pc:inkChg>
        <pc:inkChg chg="add del">
          <ac:chgData name="Tomasz Moroń" userId="722be6c7-7b5a-4770-8a53-237b9e9b4a08" providerId="ADAL" clId="{BA1DC4F5-CC94-48D5-ADD2-4CBE6EDC2F73}" dt="2024-05-08T10:12:33.377" v="1475" actId="478"/>
          <ac:inkMkLst>
            <pc:docMk/>
            <pc:sldMk cId="2509976307" sldId="396"/>
            <ac:inkMk id="22" creationId="{C6A3BCB3-2CEB-7483-B928-ED4F5A8586E0}"/>
          </ac:inkMkLst>
        </pc:inkChg>
        <pc:inkChg chg="add del">
          <ac:chgData name="Tomasz Moroń" userId="722be6c7-7b5a-4770-8a53-237b9e9b4a08" providerId="ADAL" clId="{BA1DC4F5-CC94-48D5-ADD2-4CBE6EDC2F73}" dt="2024-05-08T10:12:33.377" v="1475" actId="478"/>
          <ac:inkMkLst>
            <pc:docMk/>
            <pc:sldMk cId="2509976307" sldId="396"/>
            <ac:inkMk id="23" creationId="{49B5C3B9-828F-231D-944D-4DFB66A27653}"/>
          </ac:inkMkLst>
        </pc:inkChg>
        <pc:inkChg chg="add del">
          <ac:chgData name="Tomasz Moroń" userId="722be6c7-7b5a-4770-8a53-237b9e9b4a08" providerId="ADAL" clId="{BA1DC4F5-CC94-48D5-ADD2-4CBE6EDC2F73}" dt="2024-05-08T10:12:33.377" v="1475" actId="478"/>
          <ac:inkMkLst>
            <pc:docMk/>
            <pc:sldMk cId="2509976307" sldId="396"/>
            <ac:inkMk id="24" creationId="{18233976-3DEB-D70C-7F86-3C4B6A75F425}"/>
          </ac:inkMkLst>
        </pc:inkChg>
        <pc:inkChg chg="add del">
          <ac:chgData name="Tomasz Moroń" userId="722be6c7-7b5a-4770-8a53-237b9e9b4a08" providerId="ADAL" clId="{BA1DC4F5-CC94-48D5-ADD2-4CBE6EDC2F73}" dt="2024-05-08T10:12:33.377" v="1475" actId="478"/>
          <ac:inkMkLst>
            <pc:docMk/>
            <pc:sldMk cId="2509976307" sldId="396"/>
            <ac:inkMk id="25" creationId="{50E75241-1489-D902-88C2-8FDA7F6CBB4A}"/>
          </ac:inkMkLst>
        </pc:inkChg>
        <pc:inkChg chg="add del">
          <ac:chgData name="Tomasz Moroń" userId="722be6c7-7b5a-4770-8a53-237b9e9b4a08" providerId="ADAL" clId="{BA1DC4F5-CC94-48D5-ADD2-4CBE6EDC2F73}" dt="2024-05-08T10:12:33.377" v="1475" actId="478"/>
          <ac:inkMkLst>
            <pc:docMk/>
            <pc:sldMk cId="2509976307" sldId="396"/>
            <ac:inkMk id="26" creationId="{46DBAE15-8DD9-8765-1F39-99310B936E85}"/>
          </ac:inkMkLst>
        </pc:inkChg>
        <pc:inkChg chg="add del">
          <ac:chgData name="Tomasz Moroń" userId="722be6c7-7b5a-4770-8a53-237b9e9b4a08" providerId="ADAL" clId="{BA1DC4F5-CC94-48D5-ADD2-4CBE6EDC2F73}" dt="2024-05-08T10:12:33.377" v="1475" actId="478"/>
          <ac:inkMkLst>
            <pc:docMk/>
            <pc:sldMk cId="2509976307" sldId="396"/>
            <ac:inkMk id="27" creationId="{BEFE7D51-96FD-B7FF-D7F1-B4906FA1A36D}"/>
          </ac:inkMkLst>
        </pc:inkChg>
        <pc:inkChg chg="add del">
          <ac:chgData name="Tomasz Moroń" userId="722be6c7-7b5a-4770-8a53-237b9e9b4a08" providerId="ADAL" clId="{BA1DC4F5-CC94-48D5-ADD2-4CBE6EDC2F73}" dt="2024-05-08T10:12:33.377" v="1475" actId="478"/>
          <ac:inkMkLst>
            <pc:docMk/>
            <pc:sldMk cId="2509976307" sldId="396"/>
            <ac:inkMk id="28" creationId="{FE333F30-9CB4-53A1-B7EE-38CC28FFE2DD}"/>
          </ac:inkMkLst>
        </pc:inkChg>
        <pc:inkChg chg="add del">
          <ac:chgData name="Tomasz Moroń" userId="722be6c7-7b5a-4770-8a53-237b9e9b4a08" providerId="ADAL" clId="{BA1DC4F5-CC94-48D5-ADD2-4CBE6EDC2F73}" dt="2024-05-08T10:12:33.377" v="1475" actId="478"/>
          <ac:inkMkLst>
            <pc:docMk/>
            <pc:sldMk cId="2509976307" sldId="396"/>
            <ac:inkMk id="29" creationId="{5D17F332-B7C2-FE26-FB18-4EE0AEC3F2B2}"/>
          </ac:inkMkLst>
        </pc:inkChg>
        <pc:inkChg chg="add del">
          <ac:chgData name="Tomasz Moroń" userId="722be6c7-7b5a-4770-8a53-237b9e9b4a08" providerId="ADAL" clId="{BA1DC4F5-CC94-48D5-ADD2-4CBE6EDC2F73}" dt="2024-05-08T10:12:33.377" v="1475" actId="478"/>
          <ac:inkMkLst>
            <pc:docMk/>
            <pc:sldMk cId="2509976307" sldId="396"/>
            <ac:inkMk id="30" creationId="{AFF966D2-7E1A-4826-2A26-2AF1792AA350}"/>
          </ac:inkMkLst>
        </pc:inkChg>
        <pc:inkChg chg="add del">
          <ac:chgData name="Tomasz Moroń" userId="722be6c7-7b5a-4770-8a53-237b9e9b4a08" providerId="ADAL" clId="{BA1DC4F5-CC94-48D5-ADD2-4CBE6EDC2F73}" dt="2024-05-08T10:12:33.377" v="1475" actId="478"/>
          <ac:inkMkLst>
            <pc:docMk/>
            <pc:sldMk cId="2509976307" sldId="396"/>
            <ac:inkMk id="31" creationId="{AE939475-8424-51FA-ABC8-89CE88B3ACA7}"/>
          </ac:inkMkLst>
        </pc:inkChg>
        <pc:inkChg chg="add del">
          <ac:chgData name="Tomasz Moroń" userId="722be6c7-7b5a-4770-8a53-237b9e9b4a08" providerId="ADAL" clId="{BA1DC4F5-CC94-48D5-ADD2-4CBE6EDC2F73}" dt="2024-05-08T10:12:33.377" v="1475" actId="478"/>
          <ac:inkMkLst>
            <pc:docMk/>
            <pc:sldMk cId="2509976307" sldId="396"/>
            <ac:inkMk id="32" creationId="{58EEE78E-28D8-FFD5-9641-28355FF6B2AC}"/>
          </ac:inkMkLst>
        </pc:inkChg>
        <pc:inkChg chg="add del">
          <ac:chgData name="Tomasz Moroń" userId="722be6c7-7b5a-4770-8a53-237b9e9b4a08" providerId="ADAL" clId="{BA1DC4F5-CC94-48D5-ADD2-4CBE6EDC2F73}" dt="2024-05-08T10:12:33.377" v="1475" actId="478"/>
          <ac:inkMkLst>
            <pc:docMk/>
            <pc:sldMk cId="2509976307" sldId="396"/>
            <ac:inkMk id="33" creationId="{C511303B-F7CE-0220-5D37-F3A78D79EDFC}"/>
          </ac:inkMkLst>
        </pc:inkChg>
        <pc:inkChg chg="add del">
          <ac:chgData name="Tomasz Moroń" userId="722be6c7-7b5a-4770-8a53-237b9e9b4a08" providerId="ADAL" clId="{BA1DC4F5-CC94-48D5-ADD2-4CBE6EDC2F73}" dt="2024-05-08T10:12:33.377" v="1475" actId="478"/>
          <ac:inkMkLst>
            <pc:docMk/>
            <pc:sldMk cId="2509976307" sldId="396"/>
            <ac:inkMk id="34" creationId="{034003D2-1DB2-8BE5-71F5-0200634F3BB8}"/>
          </ac:inkMkLst>
        </pc:inkChg>
        <pc:inkChg chg="add del">
          <ac:chgData name="Tomasz Moroń" userId="722be6c7-7b5a-4770-8a53-237b9e9b4a08" providerId="ADAL" clId="{BA1DC4F5-CC94-48D5-ADD2-4CBE6EDC2F73}" dt="2024-05-08T10:12:33.377" v="1475" actId="478"/>
          <ac:inkMkLst>
            <pc:docMk/>
            <pc:sldMk cId="2509976307" sldId="396"/>
            <ac:inkMk id="35" creationId="{33047725-C2DC-8330-FA53-F9EF103247E1}"/>
          </ac:inkMkLst>
        </pc:inkChg>
        <pc:inkChg chg="add del">
          <ac:chgData name="Tomasz Moroń" userId="722be6c7-7b5a-4770-8a53-237b9e9b4a08" providerId="ADAL" clId="{BA1DC4F5-CC94-48D5-ADD2-4CBE6EDC2F73}" dt="2024-05-08T10:12:33.377" v="1475" actId="478"/>
          <ac:inkMkLst>
            <pc:docMk/>
            <pc:sldMk cId="2509976307" sldId="396"/>
            <ac:inkMk id="36" creationId="{4C50D6C6-10F0-F517-753E-677A1A60407D}"/>
          </ac:inkMkLst>
        </pc:inkChg>
        <pc:inkChg chg="add del">
          <ac:chgData name="Tomasz Moroń" userId="722be6c7-7b5a-4770-8a53-237b9e9b4a08" providerId="ADAL" clId="{BA1DC4F5-CC94-48D5-ADD2-4CBE6EDC2F73}" dt="2024-05-08T10:12:33.377" v="1475" actId="478"/>
          <ac:inkMkLst>
            <pc:docMk/>
            <pc:sldMk cId="2509976307" sldId="396"/>
            <ac:inkMk id="37" creationId="{98D559B1-ACEB-AED9-AAC7-746E87EF1E52}"/>
          </ac:inkMkLst>
        </pc:inkChg>
        <pc:inkChg chg="add del">
          <ac:chgData name="Tomasz Moroń" userId="722be6c7-7b5a-4770-8a53-237b9e9b4a08" providerId="ADAL" clId="{BA1DC4F5-CC94-48D5-ADD2-4CBE6EDC2F73}" dt="2024-05-08T10:12:33.377" v="1475" actId="478"/>
          <ac:inkMkLst>
            <pc:docMk/>
            <pc:sldMk cId="2509976307" sldId="396"/>
            <ac:inkMk id="38" creationId="{753E3247-2177-1460-A028-520674DF00CA}"/>
          </ac:inkMkLst>
        </pc:inkChg>
        <pc:inkChg chg="add del">
          <ac:chgData name="Tomasz Moroń" userId="722be6c7-7b5a-4770-8a53-237b9e9b4a08" providerId="ADAL" clId="{BA1DC4F5-CC94-48D5-ADD2-4CBE6EDC2F73}" dt="2024-05-08T10:12:33.377" v="1475" actId="478"/>
          <ac:inkMkLst>
            <pc:docMk/>
            <pc:sldMk cId="2509976307" sldId="396"/>
            <ac:inkMk id="39" creationId="{5590FE6A-4CFC-C64F-875A-05787636A45B}"/>
          </ac:inkMkLst>
        </pc:inkChg>
        <pc:inkChg chg="add del">
          <ac:chgData name="Tomasz Moroń" userId="722be6c7-7b5a-4770-8a53-237b9e9b4a08" providerId="ADAL" clId="{BA1DC4F5-CC94-48D5-ADD2-4CBE6EDC2F73}" dt="2024-05-08T10:12:33.377" v="1475" actId="478"/>
          <ac:inkMkLst>
            <pc:docMk/>
            <pc:sldMk cId="2509976307" sldId="396"/>
            <ac:inkMk id="40" creationId="{79F1C462-5B6E-8FCB-082D-CBDD01FB3307}"/>
          </ac:inkMkLst>
        </pc:inkChg>
        <pc:inkChg chg="add del">
          <ac:chgData name="Tomasz Moroń" userId="722be6c7-7b5a-4770-8a53-237b9e9b4a08" providerId="ADAL" clId="{BA1DC4F5-CC94-48D5-ADD2-4CBE6EDC2F73}" dt="2024-05-08T10:12:33.377" v="1475" actId="478"/>
          <ac:inkMkLst>
            <pc:docMk/>
            <pc:sldMk cId="2509976307" sldId="396"/>
            <ac:inkMk id="41" creationId="{FB523064-39C7-D854-4CB6-AD2CDCC97B32}"/>
          </ac:inkMkLst>
        </pc:inkChg>
        <pc:inkChg chg="add del">
          <ac:chgData name="Tomasz Moroń" userId="722be6c7-7b5a-4770-8a53-237b9e9b4a08" providerId="ADAL" clId="{BA1DC4F5-CC94-48D5-ADD2-4CBE6EDC2F73}" dt="2024-05-08T10:12:33.377" v="1475" actId="478"/>
          <ac:inkMkLst>
            <pc:docMk/>
            <pc:sldMk cId="2509976307" sldId="396"/>
            <ac:inkMk id="42" creationId="{FBA3F264-8E61-3EE0-C9A2-53214E46838C}"/>
          </ac:inkMkLst>
        </pc:inkChg>
        <pc:inkChg chg="add del">
          <ac:chgData name="Tomasz Moroń" userId="722be6c7-7b5a-4770-8a53-237b9e9b4a08" providerId="ADAL" clId="{BA1DC4F5-CC94-48D5-ADD2-4CBE6EDC2F73}" dt="2024-05-09T05:32:07.058" v="2171" actId="478"/>
          <ac:inkMkLst>
            <pc:docMk/>
            <pc:sldMk cId="2509976307" sldId="396"/>
            <ac:inkMk id="43" creationId="{3AFB4941-FBE4-E2B3-75B4-18F6C93E595E}"/>
          </ac:inkMkLst>
        </pc:inkChg>
        <pc:inkChg chg="add del">
          <ac:chgData name="Tomasz Moroń" userId="722be6c7-7b5a-4770-8a53-237b9e9b4a08" providerId="ADAL" clId="{BA1DC4F5-CC94-48D5-ADD2-4CBE6EDC2F73}" dt="2024-05-09T05:32:07.058" v="2171" actId="478"/>
          <ac:inkMkLst>
            <pc:docMk/>
            <pc:sldMk cId="2509976307" sldId="396"/>
            <ac:inkMk id="44" creationId="{915EA7C4-26AF-3FC1-6B6A-BE6FC67EDE7B}"/>
          </ac:inkMkLst>
        </pc:inkChg>
        <pc:inkChg chg="add del">
          <ac:chgData name="Tomasz Moroń" userId="722be6c7-7b5a-4770-8a53-237b9e9b4a08" providerId="ADAL" clId="{BA1DC4F5-CC94-48D5-ADD2-4CBE6EDC2F73}" dt="2024-05-09T05:32:07.058" v="2171" actId="478"/>
          <ac:inkMkLst>
            <pc:docMk/>
            <pc:sldMk cId="2509976307" sldId="396"/>
            <ac:inkMk id="45" creationId="{45B5B7DB-0DD7-F275-2A47-6947D495415E}"/>
          </ac:inkMkLst>
        </pc:inkChg>
        <pc:inkChg chg="add del">
          <ac:chgData name="Tomasz Moroń" userId="722be6c7-7b5a-4770-8a53-237b9e9b4a08" providerId="ADAL" clId="{BA1DC4F5-CC94-48D5-ADD2-4CBE6EDC2F73}" dt="2024-05-09T05:32:07.058" v="2171" actId="478"/>
          <ac:inkMkLst>
            <pc:docMk/>
            <pc:sldMk cId="2509976307" sldId="396"/>
            <ac:inkMk id="46" creationId="{D7B443B0-7D3A-DF2E-D34E-D2477E5C059E}"/>
          </ac:inkMkLst>
        </pc:inkChg>
        <pc:inkChg chg="add del">
          <ac:chgData name="Tomasz Moroń" userId="722be6c7-7b5a-4770-8a53-237b9e9b4a08" providerId="ADAL" clId="{BA1DC4F5-CC94-48D5-ADD2-4CBE6EDC2F73}" dt="2024-05-09T05:32:07.058" v="2171" actId="478"/>
          <ac:inkMkLst>
            <pc:docMk/>
            <pc:sldMk cId="2509976307" sldId="396"/>
            <ac:inkMk id="47" creationId="{BBD5E0B4-13CE-6AEB-7637-985F75B97728}"/>
          </ac:inkMkLst>
        </pc:inkChg>
        <pc:inkChg chg="add del">
          <ac:chgData name="Tomasz Moroń" userId="722be6c7-7b5a-4770-8a53-237b9e9b4a08" providerId="ADAL" clId="{BA1DC4F5-CC94-48D5-ADD2-4CBE6EDC2F73}" dt="2024-05-09T05:32:07.058" v="2171" actId="478"/>
          <ac:inkMkLst>
            <pc:docMk/>
            <pc:sldMk cId="2509976307" sldId="396"/>
            <ac:inkMk id="48" creationId="{4A4BB665-5789-0418-4F5B-568BA8941358}"/>
          </ac:inkMkLst>
        </pc:inkChg>
        <pc:inkChg chg="add del">
          <ac:chgData name="Tomasz Moroń" userId="722be6c7-7b5a-4770-8a53-237b9e9b4a08" providerId="ADAL" clId="{BA1DC4F5-CC94-48D5-ADD2-4CBE6EDC2F73}" dt="2024-05-09T05:32:07.058" v="2171" actId="478"/>
          <ac:inkMkLst>
            <pc:docMk/>
            <pc:sldMk cId="2509976307" sldId="396"/>
            <ac:inkMk id="49" creationId="{719B3DCF-DA48-527E-1FB2-A0D2CFD344CF}"/>
          </ac:inkMkLst>
        </pc:inkChg>
        <pc:inkChg chg="add del">
          <ac:chgData name="Tomasz Moroń" userId="722be6c7-7b5a-4770-8a53-237b9e9b4a08" providerId="ADAL" clId="{BA1DC4F5-CC94-48D5-ADD2-4CBE6EDC2F73}" dt="2024-05-09T05:32:07.058" v="2171" actId="478"/>
          <ac:inkMkLst>
            <pc:docMk/>
            <pc:sldMk cId="2509976307" sldId="396"/>
            <ac:inkMk id="50" creationId="{D302866F-5513-03D0-B697-8C3A92E14E3C}"/>
          </ac:inkMkLst>
        </pc:inkChg>
        <pc:inkChg chg="add del">
          <ac:chgData name="Tomasz Moroń" userId="722be6c7-7b5a-4770-8a53-237b9e9b4a08" providerId="ADAL" clId="{BA1DC4F5-CC94-48D5-ADD2-4CBE6EDC2F73}" dt="2024-05-09T05:32:07.058" v="2171" actId="478"/>
          <ac:inkMkLst>
            <pc:docMk/>
            <pc:sldMk cId="2509976307" sldId="396"/>
            <ac:inkMk id="51" creationId="{86D9B9C6-202E-84C4-E7B2-E1885C420EA4}"/>
          </ac:inkMkLst>
        </pc:inkChg>
        <pc:inkChg chg="add del">
          <ac:chgData name="Tomasz Moroń" userId="722be6c7-7b5a-4770-8a53-237b9e9b4a08" providerId="ADAL" clId="{BA1DC4F5-CC94-48D5-ADD2-4CBE6EDC2F73}" dt="2024-05-09T05:32:07.058" v="2171" actId="478"/>
          <ac:inkMkLst>
            <pc:docMk/>
            <pc:sldMk cId="2509976307" sldId="396"/>
            <ac:inkMk id="52" creationId="{3CD44ADA-CD75-DA2B-235B-A223B922736D}"/>
          </ac:inkMkLst>
        </pc:inkChg>
        <pc:inkChg chg="add del">
          <ac:chgData name="Tomasz Moroń" userId="722be6c7-7b5a-4770-8a53-237b9e9b4a08" providerId="ADAL" clId="{BA1DC4F5-CC94-48D5-ADD2-4CBE6EDC2F73}" dt="2024-05-09T05:32:07.058" v="2171" actId="478"/>
          <ac:inkMkLst>
            <pc:docMk/>
            <pc:sldMk cId="2509976307" sldId="396"/>
            <ac:inkMk id="53" creationId="{355651CA-DF1C-518E-58BD-A65F788BC1F8}"/>
          </ac:inkMkLst>
        </pc:inkChg>
        <pc:inkChg chg="add del">
          <ac:chgData name="Tomasz Moroń" userId="722be6c7-7b5a-4770-8a53-237b9e9b4a08" providerId="ADAL" clId="{BA1DC4F5-CC94-48D5-ADD2-4CBE6EDC2F73}" dt="2024-05-09T05:32:07.058" v="2171" actId="478"/>
          <ac:inkMkLst>
            <pc:docMk/>
            <pc:sldMk cId="2509976307" sldId="396"/>
            <ac:inkMk id="54" creationId="{5E23B202-486F-0525-9AFE-A82667269019}"/>
          </ac:inkMkLst>
        </pc:inkChg>
        <pc:inkChg chg="add del">
          <ac:chgData name="Tomasz Moroń" userId="722be6c7-7b5a-4770-8a53-237b9e9b4a08" providerId="ADAL" clId="{BA1DC4F5-CC94-48D5-ADD2-4CBE6EDC2F73}" dt="2024-05-09T05:32:07.058" v="2171" actId="478"/>
          <ac:inkMkLst>
            <pc:docMk/>
            <pc:sldMk cId="2509976307" sldId="396"/>
            <ac:inkMk id="55" creationId="{F087EF62-506D-7617-7DFC-7946D2A36EB0}"/>
          </ac:inkMkLst>
        </pc:inkChg>
        <pc:inkChg chg="add del">
          <ac:chgData name="Tomasz Moroń" userId="722be6c7-7b5a-4770-8a53-237b9e9b4a08" providerId="ADAL" clId="{BA1DC4F5-CC94-48D5-ADD2-4CBE6EDC2F73}" dt="2024-05-09T05:32:07.058" v="2171" actId="478"/>
          <ac:inkMkLst>
            <pc:docMk/>
            <pc:sldMk cId="2509976307" sldId="396"/>
            <ac:inkMk id="56" creationId="{6DA8CB81-473A-E392-4217-D1F0F76EC932}"/>
          </ac:inkMkLst>
        </pc:inkChg>
        <pc:inkChg chg="add del">
          <ac:chgData name="Tomasz Moroń" userId="722be6c7-7b5a-4770-8a53-237b9e9b4a08" providerId="ADAL" clId="{BA1DC4F5-CC94-48D5-ADD2-4CBE6EDC2F73}" dt="2024-05-09T05:32:07.058" v="2171" actId="478"/>
          <ac:inkMkLst>
            <pc:docMk/>
            <pc:sldMk cId="2509976307" sldId="396"/>
            <ac:inkMk id="57" creationId="{A5939789-0BBE-85CC-66CD-52459739902B}"/>
          </ac:inkMkLst>
        </pc:inkChg>
        <pc:inkChg chg="add del">
          <ac:chgData name="Tomasz Moroń" userId="722be6c7-7b5a-4770-8a53-237b9e9b4a08" providerId="ADAL" clId="{BA1DC4F5-CC94-48D5-ADD2-4CBE6EDC2F73}" dt="2024-05-09T05:32:07.058" v="2171" actId="478"/>
          <ac:inkMkLst>
            <pc:docMk/>
            <pc:sldMk cId="2509976307" sldId="396"/>
            <ac:inkMk id="58" creationId="{11DEEAFF-A8B2-9165-CA67-9B8DD2E2005B}"/>
          </ac:inkMkLst>
        </pc:inkChg>
        <pc:inkChg chg="add del">
          <ac:chgData name="Tomasz Moroń" userId="722be6c7-7b5a-4770-8a53-237b9e9b4a08" providerId="ADAL" clId="{BA1DC4F5-CC94-48D5-ADD2-4CBE6EDC2F73}" dt="2024-05-09T05:32:09.358" v="2172" actId="478"/>
          <ac:inkMkLst>
            <pc:docMk/>
            <pc:sldMk cId="2509976307" sldId="396"/>
            <ac:inkMk id="59" creationId="{E0163857-475D-E672-EDBB-56D7820F1FEE}"/>
          </ac:inkMkLst>
        </pc:inkChg>
        <pc:inkChg chg="add del">
          <ac:chgData name="Tomasz Moroń" userId="722be6c7-7b5a-4770-8a53-237b9e9b4a08" providerId="ADAL" clId="{BA1DC4F5-CC94-48D5-ADD2-4CBE6EDC2F73}" dt="2024-05-09T05:32:09.358" v="2172" actId="478"/>
          <ac:inkMkLst>
            <pc:docMk/>
            <pc:sldMk cId="2509976307" sldId="396"/>
            <ac:inkMk id="60" creationId="{ADEDCD51-9497-AB57-D07A-1FC608DB6EDC}"/>
          </ac:inkMkLst>
        </pc:inkChg>
        <pc:inkChg chg="add del">
          <ac:chgData name="Tomasz Moroń" userId="722be6c7-7b5a-4770-8a53-237b9e9b4a08" providerId="ADAL" clId="{BA1DC4F5-CC94-48D5-ADD2-4CBE6EDC2F73}" dt="2024-05-09T05:32:09.358" v="2172" actId="478"/>
          <ac:inkMkLst>
            <pc:docMk/>
            <pc:sldMk cId="2509976307" sldId="396"/>
            <ac:inkMk id="61" creationId="{4317308A-13C7-2200-8144-5F3DEAF09D44}"/>
          </ac:inkMkLst>
        </pc:inkChg>
        <pc:inkChg chg="add del">
          <ac:chgData name="Tomasz Moroń" userId="722be6c7-7b5a-4770-8a53-237b9e9b4a08" providerId="ADAL" clId="{BA1DC4F5-CC94-48D5-ADD2-4CBE6EDC2F73}" dt="2024-05-09T05:32:09.358" v="2172" actId="478"/>
          <ac:inkMkLst>
            <pc:docMk/>
            <pc:sldMk cId="2509976307" sldId="396"/>
            <ac:inkMk id="62" creationId="{68D321CB-52CC-A0F3-20E5-C3F0D83E464E}"/>
          </ac:inkMkLst>
        </pc:inkChg>
        <pc:inkChg chg="add del">
          <ac:chgData name="Tomasz Moroń" userId="722be6c7-7b5a-4770-8a53-237b9e9b4a08" providerId="ADAL" clId="{BA1DC4F5-CC94-48D5-ADD2-4CBE6EDC2F73}" dt="2024-05-09T05:32:09.358" v="2172" actId="478"/>
          <ac:inkMkLst>
            <pc:docMk/>
            <pc:sldMk cId="2509976307" sldId="396"/>
            <ac:inkMk id="63" creationId="{1720012A-0B31-1AA0-340E-E686D0CF4323}"/>
          </ac:inkMkLst>
        </pc:inkChg>
        <pc:inkChg chg="add del">
          <ac:chgData name="Tomasz Moroń" userId="722be6c7-7b5a-4770-8a53-237b9e9b4a08" providerId="ADAL" clId="{BA1DC4F5-CC94-48D5-ADD2-4CBE6EDC2F73}" dt="2024-05-09T05:32:09.358" v="2172" actId="478"/>
          <ac:inkMkLst>
            <pc:docMk/>
            <pc:sldMk cId="2509976307" sldId="396"/>
            <ac:inkMk id="64" creationId="{E5E3C6DA-7D92-B091-FEFA-64A6C049121C}"/>
          </ac:inkMkLst>
        </pc:inkChg>
        <pc:inkChg chg="add del">
          <ac:chgData name="Tomasz Moroń" userId="722be6c7-7b5a-4770-8a53-237b9e9b4a08" providerId="ADAL" clId="{BA1DC4F5-CC94-48D5-ADD2-4CBE6EDC2F73}" dt="2024-05-09T05:32:09.358" v="2172" actId="478"/>
          <ac:inkMkLst>
            <pc:docMk/>
            <pc:sldMk cId="2509976307" sldId="396"/>
            <ac:inkMk id="65" creationId="{B938467A-C842-78C5-F8ED-B1B861C158E9}"/>
          </ac:inkMkLst>
        </pc:inkChg>
        <pc:inkChg chg="add del">
          <ac:chgData name="Tomasz Moroń" userId="722be6c7-7b5a-4770-8a53-237b9e9b4a08" providerId="ADAL" clId="{BA1DC4F5-CC94-48D5-ADD2-4CBE6EDC2F73}" dt="2024-05-09T05:32:09.358" v="2172" actId="478"/>
          <ac:inkMkLst>
            <pc:docMk/>
            <pc:sldMk cId="2509976307" sldId="396"/>
            <ac:inkMk id="66" creationId="{E4E72B61-E422-8CE5-4215-C1F42EDFBCDF}"/>
          </ac:inkMkLst>
        </pc:inkChg>
        <pc:inkChg chg="add del">
          <ac:chgData name="Tomasz Moroń" userId="722be6c7-7b5a-4770-8a53-237b9e9b4a08" providerId="ADAL" clId="{BA1DC4F5-CC94-48D5-ADD2-4CBE6EDC2F73}" dt="2024-05-09T05:32:09.358" v="2172" actId="478"/>
          <ac:inkMkLst>
            <pc:docMk/>
            <pc:sldMk cId="2509976307" sldId="396"/>
            <ac:inkMk id="67" creationId="{E6DC27AB-E753-E992-C24F-03B4D42D582E}"/>
          </ac:inkMkLst>
        </pc:inkChg>
        <pc:inkChg chg="add del">
          <ac:chgData name="Tomasz Moroń" userId="722be6c7-7b5a-4770-8a53-237b9e9b4a08" providerId="ADAL" clId="{BA1DC4F5-CC94-48D5-ADD2-4CBE6EDC2F73}" dt="2024-05-09T05:32:11.144" v="2173" actId="478"/>
          <ac:inkMkLst>
            <pc:docMk/>
            <pc:sldMk cId="2509976307" sldId="396"/>
            <ac:inkMk id="68" creationId="{3C49A9B0-CC38-E261-6F94-00A5EB86D49E}"/>
          </ac:inkMkLst>
        </pc:inkChg>
        <pc:inkChg chg="add del">
          <ac:chgData name="Tomasz Moroń" userId="722be6c7-7b5a-4770-8a53-237b9e9b4a08" providerId="ADAL" clId="{BA1DC4F5-CC94-48D5-ADD2-4CBE6EDC2F73}" dt="2024-05-09T05:32:11.144" v="2173" actId="478"/>
          <ac:inkMkLst>
            <pc:docMk/>
            <pc:sldMk cId="2509976307" sldId="396"/>
            <ac:inkMk id="69" creationId="{D8F9E7C2-DC1F-ED8E-0069-EBDEBC14C313}"/>
          </ac:inkMkLst>
        </pc:inkChg>
        <pc:inkChg chg="add del">
          <ac:chgData name="Tomasz Moroń" userId="722be6c7-7b5a-4770-8a53-237b9e9b4a08" providerId="ADAL" clId="{BA1DC4F5-CC94-48D5-ADD2-4CBE6EDC2F73}" dt="2024-05-09T05:32:11.144" v="2173" actId="478"/>
          <ac:inkMkLst>
            <pc:docMk/>
            <pc:sldMk cId="2509976307" sldId="396"/>
            <ac:inkMk id="70" creationId="{A27DBD76-1550-E2F5-CD85-5FD151D3FC3D}"/>
          </ac:inkMkLst>
        </pc:inkChg>
        <pc:inkChg chg="add del">
          <ac:chgData name="Tomasz Moroń" userId="722be6c7-7b5a-4770-8a53-237b9e9b4a08" providerId="ADAL" clId="{BA1DC4F5-CC94-48D5-ADD2-4CBE6EDC2F73}" dt="2024-05-09T05:32:11.144" v="2173" actId="478"/>
          <ac:inkMkLst>
            <pc:docMk/>
            <pc:sldMk cId="2509976307" sldId="396"/>
            <ac:inkMk id="71" creationId="{3649F62F-A2C9-A6F9-56D7-873DFC625B46}"/>
          </ac:inkMkLst>
        </pc:inkChg>
        <pc:inkChg chg="add del">
          <ac:chgData name="Tomasz Moroń" userId="722be6c7-7b5a-4770-8a53-237b9e9b4a08" providerId="ADAL" clId="{BA1DC4F5-CC94-48D5-ADD2-4CBE6EDC2F73}" dt="2024-05-09T05:32:11.144" v="2173" actId="478"/>
          <ac:inkMkLst>
            <pc:docMk/>
            <pc:sldMk cId="2509976307" sldId="396"/>
            <ac:inkMk id="72" creationId="{9E04C043-E7BF-7C75-6E67-15E128B59E6D}"/>
          </ac:inkMkLst>
        </pc:inkChg>
        <pc:inkChg chg="add del">
          <ac:chgData name="Tomasz Moroń" userId="722be6c7-7b5a-4770-8a53-237b9e9b4a08" providerId="ADAL" clId="{BA1DC4F5-CC94-48D5-ADD2-4CBE6EDC2F73}" dt="2024-05-09T05:32:11.144" v="2173" actId="478"/>
          <ac:inkMkLst>
            <pc:docMk/>
            <pc:sldMk cId="2509976307" sldId="396"/>
            <ac:inkMk id="73" creationId="{F2512A3F-B144-15DC-6159-3F5512C85827}"/>
          </ac:inkMkLst>
        </pc:inkChg>
        <pc:inkChg chg="add del">
          <ac:chgData name="Tomasz Moroń" userId="722be6c7-7b5a-4770-8a53-237b9e9b4a08" providerId="ADAL" clId="{BA1DC4F5-CC94-48D5-ADD2-4CBE6EDC2F73}" dt="2024-05-09T05:32:11.144" v="2173" actId="478"/>
          <ac:inkMkLst>
            <pc:docMk/>
            <pc:sldMk cId="2509976307" sldId="396"/>
            <ac:inkMk id="74" creationId="{5E1EC80E-EA7E-914A-BFD8-B904A14FCCA8}"/>
          </ac:inkMkLst>
        </pc:inkChg>
        <pc:inkChg chg="add del">
          <ac:chgData name="Tomasz Moroń" userId="722be6c7-7b5a-4770-8a53-237b9e9b4a08" providerId="ADAL" clId="{BA1DC4F5-CC94-48D5-ADD2-4CBE6EDC2F73}" dt="2024-05-09T05:32:11.144" v="2173" actId="478"/>
          <ac:inkMkLst>
            <pc:docMk/>
            <pc:sldMk cId="2509976307" sldId="396"/>
            <ac:inkMk id="75" creationId="{F6F13831-1607-667B-4263-4829484724CD}"/>
          </ac:inkMkLst>
        </pc:inkChg>
        <pc:inkChg chg="add del">
          <ac:chgData name="Tomasz Moroń" userId="722be6c7-7b5a-4770-8a53-237b9e9b4a08" providerId="ADAL" clId="{BA1DC4F5-CC94-48D5-ADD2-4CBE6EDC2F73}" dt="2024-05-09T05:32:11.144" v="2173" actId="478"/>
          <ac:inkMkLst>
            <pc:docMk/>
            <pc:sldMk cId="2509976307" sldId="396"/>
            <ac:inkMk id="76" creationId="{7888D82E-D60F-AD1C-596E-7A97B5674171}"/>
          </ac:inkMkLst>
        </pc:inkChg>
        <pc:inkChg chg="add del">
          <ac:chgData name="Tomasz Moroń" userId="722be6c7-7b5a-4770-8a53-237b9e9b4a08" providerId="ADAL" clId="{BA1DC4F5-CC94-48D5-ADD2-4CBE6EDC2F73}" dt="2024-05-09T05:32:09.358" v="2172" actId="478"/>
          <ac:inkMkLst>
            <pc:docMk/>
            <pc:sldMk cId="2509976307" sldId="396"/>
            <ac:inkMk id="77" creationId="{D791DA0E-0116-1821-4B60-369451EFD7A1}"/>
          </ac:inkMkLst>
        </pc:inkChg>
        <pc:inkChg chg="add del">
          <ac:chgData name="Tomasz Moroń" userId="722be6c7-7b5a-4770-8a53-237b9e9b4a08" providerId="ADAL" clId="{BA1DC4F5-CC94-48D5-ADD2-4CBE6EDC2F73}" dt="2024-05-09T05:32:09.358" v="2172" actId="478"/>
          <ac:inkMkLst>
            <pc:docMk/>
            <pc:sldMk cId="2509976307" sldId="396"/>
            <ac:inkMk id="78" creationId="{C8311152-DD8A-EFA6-D3D0-E2DF3C415501}"/>
          </ac:inkMkLst>
        </pc:inkChg>
        <pc:inkChg chg="add del">
          <ac:chgData name="Tomasz Moroń" userId="722be6c7-7b5a-4770-8a53-237b9e9b4a08" providerId="ADAL" clId="{BA1DC4F5-CC94-48D5-ADD2-4CBE6EDC2F73}" dt="2024-05-09T05:32:09.358" v="2172" actId="478"/>
          <ac:inkMkLst>
            <pc:docMk/>
            <pc:sldMk cId="2509976307" sldId="396"/>
            <ac:inkMk id="79" creationId="{0E617D83-50D9-933E-5F85-CA2D94962C1A}"/>
          </ac:inkMkLst>
        </pc:inkChg>
        <pc:inkChg chg="add del">
          <ac:chgData name="Tomasz Moroń" userId="722be6c7-7b5a-4770-8a53-237b9e9b4a08" providerId="ADAL" clId="{BA1DC4F5-CC94-48D5-ADD2-4CBE6EDC2F73}" dt="2024-05-09T05:32:11.144" v="2173" actId="478"/>
          <ac:inkMkLst>
            <pc:docMk/>
            <pc:sldMk cId="2509976307" sldId="396"/>
            <ac:inkMk id="80" creationId="{27D0AEB9-77E2-89DB-9B5F-AF92E015E09F}"/>
          </ac:inkMkLst>
        </pc:inkChg>
        <pc:inkChg chg="add del">
          <ac:chgData name="Tomasz Moroń" userId="722be6c7-7b5a-4770-8a53-237b9e9b4a08" providerId="ADAL" clId="{BA1DC4F5-CC94-48D5-ADD2-4CBE6EDC2F73}" dt="2024-05-09T05:32:09.358" v="2172" actId="478"/>
          <ac:inkMkLst>
            <pc:docMk/>
            <pc:sldMk cId="2509976307" sldId="396"/>
            <ac:inkMk id="81" creationId="{E88CF8BE-EF50-04A1-2AAD-B211517A789E}"/>
          </ac:inkMkLst>
        </pc:inkChg>
        <pc:inkChg chg="add del">
          <ac:chgData name="Tomasz Moroń" userId="722be6c7-7b5a-4770-8a53-237b9e9b4a08" providerId="ADAL" clId="{BA1DC4F5-CC94-48D5-ADD2-4CBE6EDC2F73}" dt="2024-05-09T05:32:09.358" v="2172" actId="478"/>
          <ac:inkMkLst>
            <pc:docMk/>
            <pc:sldMk cId="2509976307" sldId="396"/>
            <ac:inkMk id="82" creationId="{3F9A65A2-C4DE-6AB1-06F0-AAAB5F8D0B41}"/>
          </ac:inkMkLst>
        </pc:inkChg>
        <pc:inkChg chg="add del">
          <ac:chgData name="Tomasz Moroń" userId="722be6c7-7b5a-4770-8a53-237b9e9b4a08" providerId="ADAL" clId="{BA1DC4F5-CC94-48D5-ADD2-4CBE6EDC2F73}" dt="2024-05-09T05:32:09.358" v="2172" actId="478"/>
          <ac:inkMkLst>
            <pc:docMk/>
            <pc:sldMk cId="2509976307" sldId="396"/>
            <ac:inkMk id="83" creationId="{05224CE2-F299-1B55-9384-FAEB1014BA49}"/>
          </ac:inkMkLst>
        </pc:inkChg>
        <pc:inkChg chg="add del">
          <ac:chgData name="Tomasz Moroń" userId="722be6c7-7b5a-4770-8a53-237b9e9b4a08" providerId="ADAL" clId="{BA1DC4F5-CC94-48D5-ADD2-4CBE6EDC2F73}" dt="2024-05-09T05:32:09.358" v="2172" actId="478"/>
          <ac:inkMkLst>
            <pc:docMk/>
            <pc:sldMk cId="2509976307" sldId="396"/>
            <ac:inkMk id="84" creationId="{F3050734-5BF9-B844-17C4-8F3D71837511}"/>
          </ac:inkMkLst>
        </pc:inkChg>
        <pc:inkChg chg="add del">
          <ac:chgData name="Tomasz Moroń" userId="722be6c7-7b5a-4770-8a53-237b9e9b4a08" providerId="ADAL" clId="{BA1DC4F5-CC94-48D5-ADD2-4CBE6EDC2F73}" dt="2024-05-09T05:32:09.358" v="2172" actId="478"/>
          <ac:inkMkLst>
            <pc:docMk/>
            <pc:sldMk cId="2509976307" sldId="396"/>
            <ac:inkMk id="85" creationId="{49602B1F-C3A6-E098-C641-BF7DB5044908}"/>
          </ac:inkMkLst>
        </pc:inkChg>
        <pc:inkChg chg="add del">
          <ac:chgData name="Tomasz Moroń" userId="722be6c7-7b5a-4770-8a53-237b9e9b4a08" providerId="ADAL" clId="{BA1DC4F5-CC94-48D5-ADD2-4CBE6EDC2F73}" dt="2024-05-09T05:32:09.358" v="2172" actId="478"/>
          <ac:inkMkLst>
            <pc:docMk/>
            <pc:sldMk cId="2509976307" sldId="396"/>
            <ac:inkMk id="86" creationId="{F6F69B85-1323-EABB-DF7A-0FA1D584599B}"/>
          </ac:inkMkLst>
        </pc:inkChg>
        <pc:cxnChg chg="del">
          <ac:chgData name="Tomasz Moroń" userId="722be6c7-7b5a-4770-8a53-237b9e9b4a08" providerId="ADAL" clId="{BA1DC4F5-CC94-48D5-ADD2-4CBE6EDC2F73}" dt="2024-05-09T05:32:07.058" v="2171" actId="478"/>
          <ac:cxnSpMkLst>
            <pc:docMk/>
            <pc:sldMk cId="2509976307" sldId="396"/>
            <ac:cxnSpMk id="16" creationId="{00000000-0000-0000-0000-000000000000}"/>
          </ac:cxnSpMkLst>
        </pc:cxnChg>
      </pc:sldChg>
      <pc:sldChg chg="del">
        <pc:chgData name="Tomasz Moroń" userId="722be6c7-7b5a-4770-8a53-237b9e9b4a08" providerId="ADAL" clId="{BA1DC4F5-CC94-48D5-ADD2-4CBE6EDC2F73}" dt="2024-05-08T01:25:52.331" v="0" actId="47"/>
        <pc:sldMkLst>
          <pc:docMk/>
          <pc:sldMk cId="2585909477" sldId="396"/>
        </pc:sldMkLst>
      </pc:sldChg>
      <pc:sldChg chg="del">
        <pc:chgData name="Tomasz Moroń" userId="722be6c7-7b5a-4770-8a53-237b9e9b4a08" providerId="ADAL" clId="{BA1DC4F5-CC94-48D5-ADD2-4CBE6EDC2F73}" dt="2024-05-08T01:25:52.331" v="0" actId="47"/>
        <pc:sldMkLst>
          <pc:docMk/>
          <pc:sldMk cId="2060819" sldId="397"/>
        </pc:sldMkLst>
      </pc:sldChg>
      <pc:sldChg chg="addSp delSp modSp add mod">
        <pc:chgData name="Tomasz Moroń" userId="722be6c7-7b5a-4770-8a53-237b9e9b4a08" providerId="ADAL" clId="{BA1DC4F5-CC94-48D5-ADD2-4CBE6EDC2F73}" dt="2024-05-08T01:48:16.887" v="354"/>
        <pc:sldMkLst>
          <pc:docMk/>
          <pc:sldMk cId="2365704727" sldId="397"/>
        </pc:sldMkLst>
        <pc:spChg chg="mod">
          <ac:chgData name="Tomasz Moroń" userId="722be6c7-7b5a-4770-8a53-237b9e9b4a08" providerId="ADAL" clId="{BA1DC4F5-CC94-48D5-ADD2-4CBE6EDC2F73}" dt="2024-05-08T01:46:08.510" v="299" actId="20577"/>
          <ac:spMkLst>
            <pc:docMk/>
            <pc:sldMk cId="2365704727" sldId="397"/>
            <ac:spMk id="2" creationId="{80F52F2D-E26B-E744-3C42-670DAE4D1928}"/>
          </ac:spMkLst>
        </pc:spChg>
        <pc:spChg chg="del">
          <ac:chgData name="Tomasz Moroń" userId="722be6c7-7b5a-4770-8a53-237b9e9b4a08" providerId="ADAL" clId="{BA1DC4F5-CC94-48D5-ADD2-4CBE6EDC2F73}" dt="2024-05-08T01:45:55.068" v="292" actId="478"/>
          <ac:spMkLst>
            <pc:docMk/>
            <pc:sldMk cId="2365704727" sldId="397"/>
            <ac:spMk id="3" creationId="{E613ECA3-647B-0C1C-92E4-A2A23A04B7D6}"/>
          </ac:spMkLst>
        </pc:spChg>
        <pc:spChg chg="add mod">
          <ac:chgData name="Tomasz Moroń" userId="722be6c7-7b5a-4770-8a53-237b9e9b4a08" providerId="ADAL" clId="{BA1DC4F5-CC94-48D5-ADD2-4CBE6EDC2F73}" dt="2024-05-08T01:47:27.673" v="339" actId="20577"/>
          <ac:spMkLst>
            <pc:docMk/>
            <pc:sldMk cId="2365704727" sldId="397"/>
            <ac:spMk id="4" creationId="{24EF3C83-9147-E361-E72E-770396DEBD24}"/>
          </ac:spMkLst>
        </pc:spChg>
        <pc:spChg chg="add del">
          <ac:chgData name="Tomasz Moroń" userId="722be6c7-7b5a-4770-8a53-237b9e9b4a08" providerId="ADAL" clId="{BA1DC4F5-CC94-48D5-ADD2-4CBE6EDC2F73}" dt="2024-05-08T01:46:28.627" v="302" actId="22"/>
          <ac:spMkLst>
            <pc:docMk/>
            <pc:sldMk cId="2365704727" sldId="397"/>
            <ac:spMk id="6" creationId="{C423AAD4-9CCF-1F4D-3297-43AD7B04637A}"/>
          </ac:spMkLst>
        </pc:spChg>
        <pc:spChg chg="del">
          <ac:chgData name="Tomasz Moroń" userId="722be6c7-7b5a-4770-8a53-237b9e9b4a08" providerId="ADAL" clId="{BA1DC4F5-CC94-48D5-ADD2-4CBE6EDC2F73}" dt="2024-05-08T01:45:57.734" v="294" actId="478"/>
          <ac:spMkLst>
            <pc:docMk/>
            <pc:sldMk cId="2365704727" sldId="397"/>
            <ac:spMk id="8" creationId="{568CD8EA-1A8C-2A41-1509-9FE6239D09E0}"/>
          </ac:spMkLst>
        </pc:spChg>
        <pc:spChg chg="add mod">
          <ac:chgData name="Tomasz Moroń" userId="722be6c7-7b5a-4770-8a53-237b9e9b4a08" providerId="ADAL" clId="{BA1DC4F5-CC94-48D5-ADD2-4CBE6EDC2F73}" dt="2024-05-08T01:48:00.769" v="352" actId="6549"/>
          <ac:spMkLst>
            <pc:docMk/>
            <pc:sldMk cId="2365704727" sldId="397"/>
            <ac:spMk id="9" creationId="{80A45CB5-5EBB-5421-9B05-D2AEAEAF70E1}"/>
          </ac:spMkLst>
        </pc:spChg>
        <pc:spChg chg="del mod">
          <ac:chgData name="Tomasz Moroń" userId="722be6c7-7b5a-4770-8a53-237b9e9b4a08" providerId="ADAL" clId="{BA1DC4F5-CC94-48D5-ADD2-4CBE6EDC2F73}" dt="2024-05-08T01:45:57.734" v="294" actId="478"/>
          <ac:spMkLst>
            <pc:docMk/>
            <pc:sldMk cId="2365704727" sldId="397"/>
            <ac:spMk id="10" creationId="{18AF9CF3-7420-4340-E331-B73E0F84695B}"/>
          </ac:spMkLst>
        </pc:spChg>
        <pc:spChg chg="del">
          <ac:chgData name="Tomasz Moroń" userId="722be6c7-7b5a-4770-8a53-237b9e9b4a08" providerId="ADAL" clId="{BA1DC4F5-CC94-48D5-ADD2-4CBE6EDC2F73}" dt="2024-05-08T01:45:57.734" v="294" actId="478"/>
          <ac:spMkLst>
            <pc:docMk/>
            <pc:sldMk cId="2365704727" sldId="397"/>
            <ac:spMk id="11" creationId="{0C1EC72B-1684-1780-BCA5-67A8637B3550}"/>
          </ac:spMkLst>
        </pc:spChg>
        <pc:spChg chg="del">
          <ac:chgData name="Tomasz Moroń" userId="722be6c7-7b5a-4770-8a53-237b9e9b4a08" providerId="ADAL" clId="{BA1DC4F5-CC94-48D5-ADD2-4CBE6EDC2F73}" dt="2024-05-08T01:45:57.734" v="294" actId="478"/>
          <ac:spMkLst>
            <pc:docMk/>
            <pc:sldMk cId="2365704727" sldId="397"/>
            <ac:spMk id="12" creationId="{B03AFA8F-4125-C007-14B3-1DAE94EF6595}"/>
          </ac:spMkLst>
        </pc:spChg>
        <pc:spChg chg="add mod">
          <ac:chgData name="Tomasz Moroń" userId="722be6c7-7b5a-4770-8a53-237b9e9b4a08" providerId="ADAL" clId="{BA1DC4F5-CC94-48D5-ADD2-4CBE6EDC2F73}" dt="2024-05-08T01:48:16.887" v="354"/>
          <ac:spMkLst>
            <pc:docMk/>
            <pc:sldMk cId="2365704727" sldId="397"/>
            <ac:spMk id="13" creationId="{340EBC68-3D8F-E56B-EBAD-917A381F34A5}"/>
          </ac:spMkLst>
        </pc:spChg>
        <pc:spChg chg="mod">
          <ac:chgData name="Tomasz Moroń" userId="722be6c7-7b5a-4770-8a53-237b9e9b4a08" providerId="ADAL" clId="{BA1DC4F5-CC94-48D5-ADD2-4CBE6EDC2F73}" dt="2024-05-08T01:45:43.532" v="291"/>
          <ac:spMkLst>
            <pc:docMk/>
            <pc:sldMk cId="2365704727" sldId="397"/>
            <ac:spMk id="14" creationId="{00000000-0000-0000-0000-000000000000}"/>
          </ac:spMkLst>
        </pc:spChg>
        <pc:picChg chg="del">
          <ac:chgData name="Tomasz Moroń" userId="722be6c7-7b5a-4770-8a53-237b9e9b4a08" providerId="ADAL" clId="{BA1DC4F5-CC94-48D5-ADD2-4CBE6EDC2F73}" dt="2024-05-08T01:45:57.734" v="294" actId="478"/>
          <ac:picMkLst>
            <pc:docMk/>
            <pc:sldMk cId="2365704727" sldId="397"/>
            <ac:picMk id="7" creationId="{3270E3A4-92D9-013B-ECF9-075087942DB5}"/>
          </ac:picMkLst>
        </pc:picChg>
      </pc:sldChg>
      <pc:sldChg chg="del">
        <pc:chgData name="Tomasz Moroń" userId="722be6c7-7b5a-4770-8a53-237b9e9b4a08" providerId="ADAL" clId="{BA1DC4F5-CC94-48D5-ADD2-4CBE6EDC2F73}" dt="2024-05-08T01:25:52.331" v="0" actId="47"/>
        <pc:sldMkLst>
          <pc:docMk/>
          <pc:sldMk cId="2437494169" sldId="398"/>
        </pc:sldMkLst>
      </pc:sldChg>
      <pc:sldChg chg="addSp delSp modSp add mod">
        <pc:chgData name="Tomasz Moroń" userId="722be6c7-7b5a-4770-8a53-237b9e9b4a08" providerId="ADAL" clId="{BA1DC4F5-CC94-48D5-ADD2-4CBE6EDC2F73}" dt="2024-05-09T05:32:15.668" v="2174" actId="478"/>
        <pc:sldMkLst>
          <pc:docMk/>
          <pc:sldMk cId="2863204522" sldId="398"/>
        </pc:sldMkLst>
        <pc:spChg chg="mod">
          <ac:chgData name="Tomasz Moroń" userId="722be6c7-7b5a-4770-8a53-237b9e9b4a08" providerId="ADAL" clId="{BA1DC4F5-CC94-48D5-ADD2-4CBE6EDC2F73}" dt="2024-05-08T01:49:42.130" v="367" actId="20577"/>
          <ac:spMkLst>
            <pc:docMk/>
            <pc:sldMk cId="2863204522" sldId="398"/>
            <ac:spMk id="2" creationId="{80F52F2D-E26B-E744-3C42-670DAE4D1928}"/>
          </ac:spMkLst>
        </pc:spChg>
        <pc:spChg chg="add mod">
          <ac:chgData name="Tomasz Moroń" userId="722be6c7-7b5a-4770-8a53-237b9e9b4a08" providerId="ADAL" clId="{BA1DC4F5-CC94-48D5-ADD2-4CBE6EDC2F73}" dt="2024-05-08T01:50:11.773" v="372"/>
          <ac:spMkLst>
            <pc:docMk/>
            <pc:sldMk cId="2863204522" sldId="398"/>
            <ac:spMk id="3" creationId="{9861EB20-A180-6005-A35F-59152DE4BF5C}"/>
          </ac:spMkLst>
        </pc:spChg>
        <pc:spChg chg="del">
          <ac:chgData name="Tomasz Moroń" userId="722be6c7-7b5a-4770-8a53-237b9e9b4a08" providerId="ADAL" clId="{BA1DC4F5-CC94-48D5-ADD2-4CBE6EDC2F73}" dt="2024-05-08T01:49:01.662" v="357" actId="478"/>
          <ac:spMkLst>
            <pc:docMk/>
            <pc:sldMk cId="2863204522" sldId="398"/>
            <ac:spMk id="4" creationId="{24EF3C83-9147-E361-E72E-770396DEBD24}"/>
          </ac:spMkLst>
        </pc:spChg>
        <pc:spChg chg="add mod">
          <ac:chgData name="Tomasz Moroń" userId="722be6c7-7b5a-4770-8a53-237b9e9b4a08" providerId="ADAL" clId="{BA1DC4F5-CC94-48D5-ADD2-4CBE6EDC2F73}" dt="2024-05-08T01:51:22.414" v="411" actId="20577"/>
          <ac:spMkLst>
            <pc:docMk/>
            <pc:sldMk cId="2863204522" sldId="398"/>
            <ac:spMk id="7" creationId="{B1521DC4-22E1-04B3-76EC-358F0390ACDA}"/>
          </ac:spMkLst>
        </pc:spChg>
        <pc:spChg chg="add mod">
          <ac:chgData name="Tomasz Moroń" userId="722be6c7-7b5a-4770-8a53-237b9e9b4a08" providerId="ADAL" clId="{BA1DC4F5-CC94-48D5-ADD2-4CBE6EDC2F73}" dt="2024-05-08T01:51:17.556" v="409"/>
          <ac:spMkLst>
            <pc:docMk/>
            <pc:sldMk cId="2863204522" sldId="398"/>
            <ac:spMk id="8" creationId="{2F775B49-5015-F453-A0B0-492009D0791C}"/>
          </ac:spMkLst>
        </pc:spChg>
        <pc:spChg chg="del">
          <ac:chgData name="Tomasz Moroń" userId="722be6c7-7b5a-4770-8a53-237b9e9b4a08" providerId="ADAL" clId="{BA1DC4F5-CC94-48D5-ADD2-4CBE6EDC2F73}" dt="2024-05-08T01:49:01.662" v="357" actId="478"/>
          <ac:spMkLst>
            <pc:docMk/>
            <pc:sldMk cId="2863204522" sldId="398"/>
            <ac:spMk id="9" creationId="{80A45CB5-5EBB-5421-9B05-D2AEAEAF70E1}"/>
          </ac:spMkLst>
        </pc:spChg>
        <pc:spChg chg="del">
          <ac:chgData name="Tomasz Moroń" userId="722be6c7-7b5a-4770-8a53-237b9e9b4a08" providerId="ADAL" clId="{BA1DC4F5-CC94-48D5-ADD2-4CBE6EDC2F73}" dt="2024-05-08T01:49:01.662" v="357" actId="478"/>
          <ac:spMkLst>
            <pc:docMk/>
            <pc:sldMk cId="2863204522" sldId="398"/>
            <ac:spMk id="13" creationId="{340EBC68-3D8F-E56B-EBAD-917A381F34A5}"/>
          </ac:spMkLst>
        </pc:spChg>
        <pc:spChg chg="mod">
          <ac:chgData name="Tomasz Moroń" userId="722be6c7-7b5a-4770-8a53-237b9e9b4a08" providerId="ADAL" clId="{BA1DC4F5-CC94-48D5-ADD2-4CBE6EDC2F73}" dt="2024-05-08T01:48:42.229" v="356"/>
          <ac:spMkLst>
            <pc:docMk/>
            <pc:sldMk cId="2863204522" sldId="398"/>
            <ac:spMk id="14" creationId="{00000000-0000-0000-0000-000000000000}"/>
          </ac:spMkLst>
        </pc:spChg>
        <pc:picChg chg="add mod">
          <ac:chgData name="Tomasz Moroń" userId="722be6c7-7b5a-4770-8a53-237b9e9b4a08" providerId="ADAL" clId="{BA1DC4F5-CC94-48D5-ADD2-4CBE6EDC2F73}" dt="2024-05-08T01:50:43.468" v="377" actId="1076"/>
          <ac:picMkLst>
            <pc:docMk/>
            <pc:sldMk cId="2863204522" sldId="398"/>
            <ac:picMk id="6" creationId="{18B51E52-F984-29D2-EFB2-2224BE03F4B1}"/>
          </ac:picMkLst>
        </pc:picChg>
        <pc:inkChg chg="add del">
          <ac:chgData name="Tomasz Moroń" userId="722be6c7-7b5a-4770-8a53-237b9e9b4a08" providerId="ADAL" clId="{BA1DC4F5-CC94-48D5-ADD2-4CBE6EDC2F73}" dt="2024-05-08T10:12:45.870" v="1477" actId="478"/>
          <ac:inkMkLst>
            <pc:docMk/>
            <pc:sldMk cId="2863204522" sldId="398"/>
            <ac:inkMk id="4" creationId="{EE336FA4-6EC3-290D-BDDE-92264B5ADC3E}"/>
          </ac:inkMkLst>
        </pc:inkChg>
        <pc:inkChg chg="add del">
          <ac:chgData name="Tomasz Moroń" userId="722be6c7-7b5a-4770-8a53-237b9e9b4a08" providerId="ADAL" clId="{BA1DC4F5-CC94-48D5-ADD2-4CBE6EDC2F73}" dt="2024-05-08T10:12:47.084" v="1478" actId="478"/>
          <ac:inkMkLst>
            <pc:docMk/>
            <pc:sldMk cId="2863204522" sldId="398"/>
            <ac:inkMk id="5" creationId="{4D08B2A1-CFE4-BA55-2371-7E4F646E7653}"/>
          </ac:inkMkLst>
        </pc:inkChg>
        <pc:inkChg chg="add del">
          <ac:chgData name="Tomasz Moroń" userId="722be6c7-7b5a-4770-8a53-237b9e9b4a08" providerId="ADAL" clId="{BA1DC4F5-CC94-48D5-ADD2-4CBE6EDC2F73}" dt="2024-05-09T05:32:15.668" v="2174" actId="478"/>
          <ac:inkMkLst>
            <pc:docMk/>
            <pc:sldMk cId="2863204522" sldId="398"/>
            <ac:inkMk id="9" creationId="{3F314B8D-EF3D-C3E2-E5EE-B19F85FB867C}"/>
          </ac:inkMkLst>
        </pc:inkChg>
        <pc:inkChg chg="add del">
          <ac:chgData name="Tomasz Moroń" userId="722be6c7-7b5a-4770-8a53-237b9e9b4a08" providerId="ADAL" clId="{BA1DC4F5-CC94-48D5-ADD2-4CBE6EDC2F73}" dt="2024-05-09T05:32:15.668" v="2174" actId="478"/>
          <ac:inkMkLst>
            <pc:docMk/>
            <pc:sldMk cId="2863204522" sldId="398"/>
            <ac:inkMk id="10" creationId="{7FFCF495-C92E-0AE7-0692-32D3CDEFAF5E}"/>
          </ac:inkMkLst>
        </pc:inkChg>
        <pc:inkChg chg="add del">
          <ac:chgData name="Tomasz Moroń" userId="722be6c7-7b5a-4770-8a53-237b9e9b4a08" providerId="ADAL" clId="{BA1DC4F5-CC94-48D5-ADD2-4CBE6EDC2F73}" dt="2024-05-09T05:32:15.668" v="2174" actId="478"/>
          <ac:inkMkLst>
            <pc:docMk/>
            <pc:sldMk cId="2863204522" sldId="398"/>
            <ac:inkMk id="11" creationId="{56A4A3B3-762B-D335-D4EA-7C78AA46FFB6}"/>
          </ac:inkMkLst>
        </pc:inkChg>
        <pc:inkChg chg="add del">
          <ac:chgData name="Tomasz Moroń" userId="722be6c7-7b5a-4770-8a53-237b9e9b4a08" providerId="ADAL" clId="{BA1DC4F5-CC94-48D5-ADD2-4CBE6EDC2F73}" dt="2024-05-09T05:32:15.668" v="2174" actId="478"/>
          <ac:inkMkLst>
            <pc:docMk/>
            <pc:sldMk cId="2863204522" sldId="398"/>
            <ac:inkMk id="12" creationId="{74A76960-58A1-D9F1-DAEC-DB4B327BDCEF}"/>
          </ac:inkMkLst>
        </pc:inkChg>
      </pc:sldChg>
      <pc:sldChg chg="addSp delSp modSp add mod">
        <pc:chgData name="Tomasz Moroń" userId="722be6c7-7b5a-4770-8a53-237b9e9b4a08" providerId="ADAL" clId="{BA1DC4F5-CC94-48D5-ADD2-4CBE6EDC2F73}" dt="2024-05-08T01:52:48.384" v="444" actId="1076"/>
        <pc:sldMkLst>
          <pc:docMk/>
          <pc:sldMk cId="957161521" sldId="399"/>
        </pc:sldMkLst>
        <pc:spChg chg="del mod">
          <ac:chgData name="Tomasz Moroń" userId="722be6c7-7b5a-4770-8a53-237b9e9b4a08" providerId="ADAL" clId="{BA1DC4F5-CC94-48D5-ADD2-4CBE6EDC2F73}" dt="2024-05-08T01:52:37.115" v="440" actId="478"/>
          <ac:spMkLst>
            <pc:docMk/>
            <pc:sldMk cId="957161521" sldId="399"/>
            <ac:spMk id="2" creationId="{80F52F2D-E26B-E744-3C42-670DAE4D1928}"/>
          </ac:spMkLst>
        </pc:spChg>
        <pc:spChg chg="del">
          <ac:chgData name="Tomasz Moroń" userId="722be6c7-7b5a-4770-8a53-237b9e9b4a08" providerId="ADAL" clId="{BA1DC4F5-CC94-48D5-ADD2-4CBE6EDC2F73}" dt="2024-05-08T01:51:46.059" v="414" actId="478"/>
          <ac:spMkLst>
            <pc:docMk/>
            <pc:sldMk cId="957161521" sldId="399"/>
            <ac:spMk id="3" creationId="{9861EB20-A180-6005-A35F-59152DE4BF5C}"/>
          </ac:spMkLst>
        </pc:spChg>
        <pc:spChg chg="del">
          <ac:chgData name="Tomasz Moroń" userId="722be6c7-7b5a-4770-8a53-237b9e9b4a08" providerId="ADAL" clId="{BA1DC4F5-CC94-48D5-ADD2-4CBE6EDC2F73}" dt="2024-05-08T01:51:46.059" v="414" actId="478"/>
          <ac:spMkLst>
            <pc:docMk/>
            <pc:sldMk cId="957161521" sldId="399"/>
            <ac:spMk id="7" creationId="{B1521DC4-22E1-04B3-76EC-358F0390ACDA}"/>
          </ac:spMkLst>
        </pc:spChg>
        <pc:spChg chg="del">
          <ac:chgData name="Tomasz Moroń" userId="722be6c7-7b5a-4770-8a53-237b9e9b4a08" providerId="ADAL" clId="{BA1DC4F5-CC94-48D5-ADD2-4CBE6EDC2F73}" dt="2024-05-08T01:52:00.829" v="418" actId="478"/>
          <ac:spMkLst>
            <pc:docMk/>
            <pc:sldMk cId="957161521" sldId="399"/>
            <ac:spMk id="8" creationId="{2F775B49-5015-F453-A0B0-492009D0791C}"/>
          </ac:spMkLst>
        </pc:spChg>
        <pc:spChg chg="mod">
          <ac:chgData name="Tomasz Moroń" userId="722be6c7-7b5a-4770-8a53-237b9e9b4a08" providerId="ADAL" clId="{BA1DC4F5-CC94-48D5-ADD2-4CBE6EDC2F73}" dt="2024-05-08T01:52:33.948" v="439" actId="20577"/>
          <ac:spMkLst>
            <pc:docMk/>
            <pc:sldMk cId="957161521" sldId="399"/>
            <ac:spMk id="14" creationId="{00000000-0000-0000-0000-000000000000}"/>
          </ac:spMkLst>
        </pc:spChg>
        <pc:picChg chg="add del mod">
          <ac:chgData name="Tomasz Moroń" userId="722be6c7-7b5a-4770-8a53-237b9e9b4a08" providerId="ADAL" clId="{BA1DC4F5-CC94-48D5-ADD2-4CBE6EDC2F73}" dt="2024-05-08T01:52:38.235" v="441" actId="478"/>
          <ac:picMkLst>
            <pc:docMk/>
            <pc:sldMk cId="957161521" sldId="399"/>
            <ac:picMk id="5" creationId="{5D7D6B19-6970-7742-8CC1-C202988A0649}"/>
          </ac:picMkLst>
        </pc:picChg>
        <pc:picChg chg="del">
          <ac:chgData name="Tomasz Moroń" userId="722be6c7-7b5a-4770-8a53-237b9e9b4a08" providerId="ADAL" clId="{BA1DC4F5-CC94-48D5-ADD2-4CBE6EDC2F73}" dt="2024-05-08T01:51:46.059" v="414" actId="478"/>
          <ac:picMkLst>
            <pc:docMk/>
            <pc:sldMk cId="957161521" sldId="399"/>
            <ac:picMk id="6" creationId="{18B51E52-F984-29D2-EFB2-2224BE03F4B1}"/>
          </ac:picMkLst>
        </pc:picChg>
        <pc:picChg chg="add mod">
          <ac:chgData name="Tomasz Moroń" userId="722be6c7-7b5a-4770-8a53-237b9e9b4a08" providerId="ADAL" clId="{BA1DC4F5-CC94-48D5-ADD2-4CBE6EDC2F73}" dt="2024-05-08T01:52:48.384" v="444" actId="1076"/>
          <ac:picMkLst>
            <pc:docMk/>
            <pc:sldMk cId="957161521" sldId="399"/>
            <ac:picMk id="10" creationId="{18F1B3EC-AB4F-B29B-A67F-C91F0F71F394}"/>
          </ac:picMkLst>
        </pc:picChg>
      </pc:sldChg>
      <pc:sldChg chg="del">
        <pc:chgData name="Tomasz Moroń" userId="722be6c7-7b5a-4770-8a53-237b9e9b4a08" providerId="ADAL" clId="{BA1DC4F5-CC94-48D5-ADD2-4CBE6EDC2F73}" dt="2024-05-08T01:25:52.331" v="0" actId="47"/>
        <pc:sldMkLst>
          <pc:docMk/>
          <pc:sldMk cId="2609545024" sldId="399"/>
        </pc:sldMkLst>
      </pc:sldChg>
      <pc:sldChg chg="addSp modSp add mod">
        <pc:chgData name="Tomasz Moroń" userId="722be6c7-7b5a-4770-8a53-237b9e9b4a08" providerId="ADAL" clId="{BA1DC4F5-CC94-48D5-ADD2-4CBE6EDC2F73}" dt="2024-05-08T01:53:26.888" v="450"/>
        <pc:sldMkLst>
          <pc:docMk/>
          <pc:sldMk cId="169346974" sldId="400"/>
        </pc:sldMkLst>
        <pc:spChg chg="mod">
          <ac:chgData name="Tomasz Moroń" userId="722be6c7-7b5a-4770-8a53-237b9e9b4a08" providerId="ADAL" clId="{BA1DC4F5-CC94-48D5-ADD2-4CBE6EDC2F73}" dt="2024-05-08T01:53:26.888" v="450"/>
          <ac:spMkLst>
            <pc:docMk/>
            <pc:sldMk cId="169346974" sldId="400"/>
            <ac:spMk id="14" creationId="{00000000-0000-0000-0000-000000000000}"/>
          </ac:spMkLst>
        </pc:spChg>
        <pc:picChg chg="add mod">
          <ac:chgData name="Tomasz Moroń" userId="722be6c7-7b5a-4770-8a53-237b9e9b4a08" providerId="ADAL" clId="{BA1DC4F5-CC94-48D5-ADD2-4CBE6EDC2F73}" dt="2024-05-08T01:53:09.238" v="449" actId="14100"/>
          <ac:picMkLst>
            <pc:docMk/>
            <pc:sldMk cId="169346974" sldId="400"/>
            <ac:picMk id="3" creationId="{832A90B5-9C18-CDCA-E101-56D7F0E993AA}"/>
          </ac:picMkLst>
        </pc:picChg>
      </pc:sldChg>
      <pc:sldChg chg="del">
        <pc:chgData name="Tomasz Moroń" userId="722be6c7-7b5a-4770-8a53-237b9e9b4a08" providerId="ADAL" clId="{BA1DC4F5-CC94-48D5-ADD2-4CBE6EDC2F73}" dt="2024-05-08T01:25:52.331" v="0" actId="47"/>
        <pc:sldMkLst>
          <pc:docMk/>
          <pc:sldMk cId="496522168" sldId="400"/>
        </pc:sldMkLst>
      </pc:sldChg>
      <pc:sldChg chg="del">
        <pc:chgData name="Tomasz Moroń" userId="722be6c7-7b5a-4770-8a53-237b9e9b4a08" providerId="ADAL" clId="{BA1DC4F5-CC94-48D5-ADD2-4CBE6EDC2F73}" dt="2024-05-08T01:25:52.331" v="0" actId="47"/>
        <pc:sldMkLst>
          <pc:docMk/>
          <pc:sldMk cId="1688313657" sldId="401"/>
        </pc:sldMkLst>
      </pc:sldChg>
      <pc:sldChg chg="addSp modSp add mod">
        <pc:chgData name="Tomasz Moroń" userId="722be6c7-7b5a-4770-8a53-237b9e9b4a08" providerId="ADAL" clId="{BA1DC4F5-CC94-48D5-ADD2-4CBE6EDC2F73}" dt="2024-05-08T01:54:24.642" v="460" actId="1076"/>
        <pc:sldMkLst>
          <pc:docMk/>
          <pc:sldMk cId="3934017580" sldId="401"/>
        </pc:sldMkLst>
        <pc:spChg chg="mod">
          <ac:chgData name="Tomasz Moroń" userId="722be6c7-7b5a-4770-8a53-237b9e9b4a08" providerId="ADAL" clId="{BA1DC4F5-CC94-48D5-ADD2-4CBE6EDC2F73}" dt="2024-05-08T01:54:02.974" v="456" actId="20577"/>
          <ac:spMkLst>
            <pc:docMk/>
            <pc:sldMk cId="3934017580" sldId="401"/>
            <ac:spMk id="14" creationId="{00000000-0000-0000-0000-000000000000}"/>
          </ac:spMkLst>
        </pc:spChg>
        <pc:picChg chg="add mod">
          <ac:chgData name="Tomasz Moroń" userId="722be6c7-7b5a-4770-8a53-237b9e9b4a08" providerId="ADAL" clId="{BA1DC4F5-CC94-48D5-ADD2-4CBE6EDC2F73}" dt="2024-05-08T01:54:24.642" v="460" actId="1076"/>
          <ac:picMkLst>
            <pc:docMk/>
            <pc:sldMk cId="3934017580" sldId="401"/>
            <ac:picMk id="4" creationId="{6A5FB203-3458-11F6-FB3F-DA431176B084}"/>
          </ac:picMkLst>
        </pc:picChg>
      </pc:sldChg>
      <pc:sldChg chg="del">
        <pc:chgData name="Tomasz Moroń" userId="722be6c7-7b5a-4770-8a53-237b9e9b4a08" providerId="ADAL" clId="{BA1DC4F5-CC94-48D5-ADD2-4CBE6EDC2F73}" dt="2024-05-08T01:25:52.331" v="0" actId="47"/>
        <pc:sldMkLst>
          <pc:docMk/>
          <pc:sldMk cId="2785034553" sldId="402"/>
        </pc:sldMkLst>
      </pc:sldChg>
      <pc:sldChg chg="addSp modSp add mod">
        <pc:chgData name="Tomasz Moroń" userId="722be6c7-7b5a-4770-8a53-237b9e9b4a08" providerId="ADAL" clId="{BA1DC4F5-CC94-48D5-ADD2-4CBE6EDC2F73}" dt="2024-05-08T01:55:09.977" v="465" actId="14100"/>
        <pc:sldMkLst>
          <pc:docMk/>
          <pc:sldMk cId="3425929555" sldId="402"/>
        </pc:sldMkLst>
        <pc:spChg chg="mod">
          <ac:chgData name="Tomasz Moroń" userId="722be6c7-7b5a-4770-8a53-237b9e9b4a08" providerId="ADAL" clId="{BA1DC4F5-CC94-48D5-ADD2-4CBE6EDC2F73}" dt="2024-05-08T01:54:54.359" v="462"/>
          <ac:spMkLst>
            <pc:docMk/>
            <pc:sldMk cId="3425929555" sldId="402"/>
            <ac:spMk id="14" creationId="{00000000-0000-0000-0000-000000000000}"/>
          </ac:spMkLst>
        </pc:spChg>
        <pc:picChg chg="add mod">
          <ac:chgData name="Tomasz Moroń" userId="722be6c7-7b5a-4770-8a53-237b9e9b4a08" providerId="ADAL" clId="{BA1DC4F5-CC94-48D5-ADD2-4CBE6EDC2F73}" dt="2024-05-08T01:55:09.977" v="465" actId="14100"/>
          <ac:picMkLst>
            <pc:docMk/>
            <pc:sldMk cId="3425929555" sldId="402"/>
            <ac:picMk id="5" creationId="{AB80A491-CA2F-9F26-674B-ED99D2CA94FF}"/>
          </ac:picMkLst>
        </pc:picChg>
      </pc:sldChg>
      <pc:sldChg chg="del">
        <pc:chgData name="Tomasz Moroń" userId="722be6c7-7b5a-4770-8a53-237b9e9b4a08" providerId="ADAL" clId="{BA1DC4F5-CC94-48D5-ADD2-4CBE6EDC2F73}" dt="2024-05-08T01:25:52.331" v="0" actId="47"/>
        <pc:sldMkLst>
          <pc:docMk/>
          <pc:sldMk cId="780458222" sldId="403"/>
        </pc:sldMkLst>
      </pc:sldChg>
      <pc:sldChg chg="addSp modSp add mod">
        <pc:chgData name="Tomasz Moroń" userId="722be6c7-7b5a-4770-8a53-237b9e9b4a08" providerId="ADAL" clId="{BA1DC4F5-CC94-48D5-ADD2-4CBE6EDC2F73}" dt="2024-05-08T01:55:50.722" v="474" actId="14100"/>
        <pc:sldMkLst>
          <pc:docMk/>
          <pc:sldMk cId="4035991444" sldId="403"/>
        </pc:sldMkLst>
        <pc:spChg chg="mod">
          <ac:chgData name="Tomasz Moroń" userId="722be6c7-7b5a-4770-8a53-237b9e9b4a08" providerId="ADAL" clId="{BA1DC4F5-CC94-48D5-ADD2-4CBE6EDC2F73}" dt="2024-05-08T01:55:50.722" v="474" actId="14100"/>
          <ac:spMkLst>
            <pc:docMk/>
            <pc:sldMk cId="4035991444" sldId="403"/>
            <ac:spMk id="14" creationId="{00000000-0000-0000-0000-000000000000}"/>
          </ac:spMkLst>
        </pc:spChg>
        <pc:picChg chg="add mod">
          <ac:chgData name="Tomasz Moroń" userId="722be6c7-7b5a-4770-8a53-237b9e9b4a08" providerId="ADAL" clId="{BA1DC4F5-CC94-48D5-ADD2-4CBE6EDC2F73}" dt="2024-05-08T01:55:37.605" v="471" actId="1076"/>
          <ac:picMkLst>
            <pc:docMk/>
            <pc:sldMk cId="4035991444" sldId="403"/>
            <ac:picMk id="6" creationId="{E1D5A800-63AD-57E3-ABB4-94B4852EE0CB}"/>
          </ac:picMkLst>
        </pc:picChg>
      </pc:sldChg>
      <pc:sldChg chg="del">
        <pc:chgData name="Tomasz Moroń" userId="722be6c7-7b5a-4770-8a53-237b9e9b4a08" providerId="ADAL" clId="{BA1DC4F5-CC94-48D5-ADD2-4CBE6EDC2F73}" dt="2024-05-08T01:25:52.331" v="0" actId="47"/>
        <pc:sldMkLst>
          <pc:docMk/>
          <pc:sldMk cId="1495873161" sldId="404"/>
        </pc:sldMkLst>
      </pc:sldChg>
      <pc:sldChg chg="addSp delSp modSp add mod">
        <pc:chgData name="Tomasz Moroń" userId="722be6c7-7b5a-4770-8a53-237b9e9b4a08" providerId="ADAL" clId="{BA1DC4F5-CC94-48D5-ADD2-4CBE6EDC2F73}" dt="2024-05-08T10:12:53.359" v="1479" actId="478"/>
        <pc:sldMkLst>
          <pc:docMk/>
          <pc:sldMk cId="3959020256" sldId="404"/>
        </pc:sldMkLst>
        <pc:spChg chg="mod">
          <ac:chgData name="Tomasz Moroń" userId="722be6c7-7b5a-4770-8a53-237b9e9b4a08" providerId="ADAL" clId="{BA1DC4F5-CC94-48D5-ADD2-4CBE6EDC2F73}" dt="2024-05-08T01:56:26.118" v="482" actId="14100"/>
          <ac:spMkLst>
            <pc:docMk/>
            <pc:sldMk cId="3959020256" sldId="404"/>
            <ac:spMk id="14" creationId="{00000000-0000-0000-0000-000000000000}"/>
          </ac:spMkLst>
        </pc:spChg>
        <pc:picChg chg="add mod">
          <ac:chgData name="Tomasz Moroń" userId="722be6c7-7b5a-4770-8a53-237b9e9b4a08" providerId="ADAL" clId="{BA1DC4F5-CC94-48D5-ADD2-4CBE6EDC2F73}" dt="2024-05-08T01:56:45.803" v="486" actId="1076"/>
          <ac:picMkLst>
            <pc:docMk/>
            <pc:sldMk cId="3959020256" sldId="404"/>
            <ac:picMk id="7" creationId="{1D3AD8C8-19F1-9F84-5C66-C69B833F2576}"/>
          </ac:picMkLst>
        </pc:picChg>
        <pc:picChg chg="add mod">
          <ac:chgData name="Tomasz Moroń" userId="722be6c7-7b5a-4770-8a53-237b9e9b4a08" providerId="ADAL" clId="{BA1DC4F5-CC94-48D5-ADD2-4CBE6EDC2F73}" dt="2024-05-08T01:56:58.499" v="489" actId="1076"/>
          <ac:picMkLst>
            <pc:docMk/>
            <pc:sldMk cId="3959020256" sldId="404"/>
            <ac:picMk id="9" creationId="{3400FC54-0233-62D6-87BD-BEE192205468}"/>
          </ac:picMkLst>
        </pc:picChg>
        <pc:inkChg chg="add del">
          <ac:chgData name="Tomasz Moroń" userId="722be6c7-7b5a-4770-8a53-237b9e9b4a08" providerId="ADAL" clId="{BA1DC4F5-CC94-48D5-ADD2-4CBE6EDC2F73}" dt="2024-05-08T10:12:53.359" v="1479" actId="478"/>
          <ac:inkMkLst>
            <pc:docMk/>
            <pc:sldMk cId="3959020256" sldId="404"/>
            <ac:inkMk id="2" creationId="{31F47EB8-96E3-C63E-6E31-64987C67E58B}"/>
          </ac:inkMkLst>
        </pc:inkChg>
      </pc:sldChg>
      <pc:sldChg chg="del">
        <pc:chgData name="Tomasz Moroń" userId="722be6c7-7b5a-4770-8a53-237b9e9b4a08" providerId="ADAL" clId="{BA1DC4F5-CC94-48D5-ADD2-4CBE6EDC2F73}" dt="2024-05-08T01:25:52.331" v="0" actId="47"/>
        <pc:sldMkLst>
          <pc:docMk/>
          <pc:sldMk cId="1162793605" sldId="405"/>
        </pc:sldMkLst>
      </pc:sldChg>
      <pc:sldChg chg="addSp delSp modSp add mod">
        <pc:chgData name="Tomasz Moroń" userId="722be6c7-7b5a-4770-8a53-237b9e9b4a08" providerId="ADAL" clId="{BA1DC4F5-CC94-48D5-ADD2-4CBE6EDC2F73}" dt="2024-05-08T08:48:28.555" v="1079" actId="478"/>
        <pc:sldMkLst>
          <pc:docMk/>
          <pc:sldMk cId="3833293161" sldId="405"/>
        </pc:sldMkLst>
        <pc:spChg chg="add mod">
          <ac:chgData name="Tomasz Moroń" userId="722be6c7-7b5a-4770-8a53-237b9e9b4a08" providerId="ADAL" clId="{BA1DC4F5-CC94-48D5-ADD2-4CBE6EDC2F73}" dt="2024-05-08T05:09:14.254" v="509"/>
          <ac:spMkLst>
            <pc:docMk/>
            <pc:sldMk cId="3833293161" sldId="405"/>
            <ac:spMk id="2" creationId="{2DDFE4BB-5CA3-5C3E-416C-19A181B907FE}"/>
          </ac:spMkLst>
        </pc:spChg>
        <pc:spChg chg="add mod">
          <ac:chgData name="Tomasz Moroń" userId="722be6c7-7b5a-4770-8a53-237b9e9b4a08" providerId="ADAL" clId="{BA1DC4F5-CC94-48D5-ADD2-4CBE6EDC2F73}" dt="2024-05-08T05:09:42.353" v="514"/>
          <ac:spMkLst>
            <pc:docMk/>
            <pc:sldMk cId="3833293161" sldId="405"/>
            <ac:spMk id="12" creationId="{FB700234-1B90-5A43-21AC-CAB181EE4596}"/>
          </ac:spMkLst>
        </pc:spChg>
        <pc:spChg chg="mod">
          <ac:chgData name="Tomasz Moroń" userId="722be6c7-7b5a-4770-8a53-237b9e9b4a08" providerId="ADAL" clId="{BA1DC4F5-CC94-48D5-ADD2-4CBE6EDC2F73}" dt="2024-05-08T01:57:19.063" v="491"/>
          <ac:spMkLst>
            <pc:docMk/>
            <pc:sldMk cId="3833293161" sldId="405"/>
            <ac:spMk id="14" creationId="{00000000-0000-0000-0000-000000000000}"/>
          </ac:spMkLst>
        </pc:spChg>
        <pc:picChg chg="del">
          <ac:chgData name="Tomasz Moroń" userId="722be6c7-7b5a-4770-8a53-237b9e9b4a08" providerId="ADAL" clId="{BA1DC4F5-CC94-48D5-ADD2-4CBE6EDC2F73}" dt="2024-05-08T05:08:45.558" v="499" actId="478"/>
          <ac:picMkLst>
            <pc:docMk/>
            <pc:sldMk cId="3833293161" sldId="405"/>
            <ac:picMk id="3" creationId="{832A90B5-9C18-CDCA-E101-56D7F0E993AA}"/>
          </ac:picMkLst>
        </pc:picChg>
        <pc:picChg chg="del">
          <ac:chgData name="Tomasz Moroń" userId="722be6c7-7b5a-4770-8a53-237b9e9b4a08" providerId="ADAL" clId="{BA1DC4F5-CC94-48D5-ADD2-4CBE6EDC2F73}" dt="2024-05-08T05:08:45.030" v="498" actId="478"/>
          <ac:picMkLst>
            <pc:docMk/>
            <pc:sldMk cId="3833293161" sldId="405"/>
            <ac:picMk id="4" creationId="{6A5FB203-3458-11F6-FB3F-DA431176B084}"/>
          </ac:picMkLst>
        </pc:picChg>
        <pc:picChg chg="del">
          <ac:chgData name="Tomasz Moroń" userId="722be6c7-7b5a-4770-8a53-237b9e9b4a08" providerId="ADAL" clId="{BA1DC4F5-CC94-48D5-ADD2-4CBE6EDC2F73}" dt="2024-05-08T05:08:44.392" v="497" actId="478"/>
          <ac:picMkLst>
            <pc:docMk/>
            <pc:sldMk cId="3833293161" sldId="405"/>
            <ac:picMk id="5" creationId="{AB80A491-CA2F-9F26-674B-ED99D2CA94FF}"/>
          </ac:picMkLst>
        </pc:picChg>
        <pc:picChg chg="del">
          <ac:chgData name="Tomasz Moroń" userId="722be6c7-7b5a-4770-8a53-237b9e9b4a08" providerId="ADAL" clId="{BA1DC4F5-CC94-48D5-ADD2-4CBE6EDC2F73}" dt="2024-05-08T05:08:43.943" v="496" actId="478"/>
          <ac:picMkLst>
            <pc:docMk/>
            <pc:sldMk cId="3833293161" sldId="405"/>
            <ac:picMk id="6" creationId="{E1D5A800-63AD-57E3-ABB4-94B4852EE0CB}"/>
          </ac:picMkLst>
        </pc:picChg>
        <pc:picChg chg="del">
          <ac:chgData name="Tomasz Moroń" userId="722be6c7-7b5a-4770-8a53-237b9e9b4a08" providerId="ADAL" clId="{BA1DC4F5-CC94-48D5-ADD2-4CBE6EDC2F73}" dt="2024-05-08T05:08:42.199" v="495" actId="478"/>
          <ac:picMkLst>
            <pc:docMk/>
            <pc:sldMk cId="3833293161" sldId="405"/>
            <ac:picMk id="7" creationId="{1D3AD8C8-19F1-9F84-5C66-C69B833F2576}"/>
          </ac:picMkLst>
        </pc:picChg>
        <pc:picChg chg="del">
          <ac:chgData name="Tomasz Moroń" userId="722be6c7-7b5a-4770-8a53-237b9e9b4a08" providerId="ADAL" clId="{BA1DC4F5-CC94-48D5-ADD2-4CBE6EDC2F73}" dt="2024-05-08T05:08:40.846" v="494" actId="478"/>
          <ac:picMkLst>
            <pc:docMk/>
            <pc:sldMk cId="3833293161" sldId="405"/>
            <ac:picMk id="9" creationId="{3400FC54-0233-62D6-87BD-BEE192205468}"/>
          </ac:picMkLst>
        </pc:picChg>
        <pc:picChg chg="del">
          <ac:chgData name="Tomasz Moroń" userId="722be6c7-7b5a-4770-8a53-237b9e9b4a08" providerId="ADAL" clId="{BA1DC4F5-CC94-48D5-ADD2-4CBE6EDC2F73}" dt="2024-05-08T05:08:46.167" v="500" actId="478"/>
          <ac:picMkLst>
            <pc:docMk/>
            <pc:sldMk cId="3833293161" sldId="405"/>
            <ac:picMk id="10" creationId="{18F1B3EC-AB4F-B29B-A67F-C91F0F71F394}"/>
          </ac:picMkLst>
        </pc:picChg>
        <pc:picChg chg="add mod">
          <ac:chgData name="Tomasz Moroń" userId="722be6c7-7b5a-4770-8a53-237b9e9b4a08" providerId="ADAL" clId="{BA1DC4F5-CC94-48D5-ADD2-4CBE6EDC2F73}" dt="2024-05-08T05:09:26.935" v="512" actId="1076"/>
          <ac:picMkLst>
            <pc:docMk/>
            <pc:sldMk cId="3833293161" sldId="405"/>
            <ac:picMk id="11" creationId="{3C93098F-D363-84B0-AFAF-238DC3A91945}"/>
          </ac:picMkLst>
        </pc:picChg>
        <pc:inkChg chg="add del">
          <ac:chgData name="Tomasz Moroń" userId="722be6c7-7b5a-4770-8a53-237b9e9b4a08" providerId="ADAL" clId="{BA1DC4F5-CC94-48D5-ADD2-4CBE6EDC2F73}" dt="2024-05-08T08:48:20.954" v="1078" actId="478"/>
          <ac:inkMkLst>
            <pc:docMk/>
            <pc:sldMk cId="3833293161" sldId="405"/>
            <ac:inkMk id="3" creationId="{0653E61E-699D-7BBA-A647-D0D5DA62AB0C}"/>
          </ac:inkMkLst>
        </pc:inkChg>
        <pc:inkChg chg="add del">
          <ac:chgData name="Tomasz Moroń" userId="722be6c7-7b5a-4770-8a53-237b9e9b4a08" providerId="ADAL" clId="{BA1DC4F5-CC94-48D5-ADD2-4CBE6EDC2F73}" dt="2024-05-08T08:48:28.555" v="1079" actId="478"/>
          <ac:inkMkLst>
            <pc:docMk/>
            <pc:sldMk cId="3833293161" sldId="405"/>
            <ac:inkMk id="4" creationId="{05991C29-9D65-77FD-5664-6BF0444A4CB8}"/>
          </ac:inkMkLst>
        </pc:inkChg>
      </pc:sldChg>
      <pc:sldChg chg="del">
        <pc:chgData name="Tomasz Moroń" userId="722be6c7-7b5a-4770-8a53-237b9e9b4a08" providerId="ADAL" clId="{BA1DC4F5-CC94-48D5-ADD2-4CBE6EDC2F73}" dt="2024-05-08T01:25:52.331" v="0" actId="47"/>
        <pc:sldMkLst>
          <pc:docMk/>
          <pc:sldMk cId="708852831" sldId="406"/>
        </pc:sldMkLst>
      </pc:sldChg>
      <pc:sldChg chg="addSp delSp modSp add mod">
        <pc:chgData name="Tomasz Moroń" userId="722be6c7-7b5a-4770-8a53-237b9e9b4a08" providerId="ADAL" clId="{BA1DC4F5-CC94-48D5-ADD2-4CBE6EDC2F73}" dt="2024-05-08T08:48:53.690" v="1080" actId="478"/>
        <pc:sldMkLst>
          <pc:docMk/>
          <pc:sldMk cId="2524122684" sldId="406"/>
        </pc:sldMkLst>
        <pc:spChg chg="del mod">
          <ac:chgData name="Tomasz Moroń" userId="722be6c7-7b5a-4770-8a53-237b9e9b4a08" providerId="ADAL" clId="{BA1DC4F5-CC94-48D5-ADD2-4CBE6EDC2F73}" dt="2024-05-08T05:10:16.185" v="518" actId="478"/>
          <ac:spMkLst>
            <pc:docMk/>
            <pc:sldMk cId="2524122684" sldId="406"/>
            <ac:spMk id="2" creationId="{2DDFE4BB-5CA3-5C3E-416C-19A181B907FE}"/>
          </ac:spMkLst>
        </pc:spChg>
        <pc:spChg chg="mod">
          <ac:chgData name="Tomasz Moroń" userId="722be6c7-7b5a-4770-8a53-237b9e9b4a08" providerId="ADAL" clId="{BA1DC4F5-CC94-48D5-ADD2-4CBE6EDC2F73}" dt="2024-05-08T05:11:14.490" v="532" actId="1076"/>
          <ac:spMkLst>
            <pc:docMk/>
            <pc:sldMk cId="2524122684" sldId="406"/>
            <ac:spMk id="12" creationId="{FB700234-1B90-5A43-21AC-CAB181EE4596}"/>
          </ac:spMkLst>
        </pc:spChg>
        <pc:spChg chg="mod">
          <ac:chgData name="Tomasz Moroń" userId="722be6c7-7b5a-4770-8a53-237b9e9b4a08" providerId="ADAL" clId="{BA1DC4F5-CC94-48D5-ADD2-4CBE6EDC2F73}" dt="2024-05-08T05:10:06.961" v="516"/>
          <ac:spMkLst>
            <pc:docMk/>
            <pc:sldMk cId="2524122684" sldId="406"/>
            <ac:spMk id="14" creationId="{00000000-0000-0000-0000-000000000000}"/>
          </ac:spMkLst>
        </pc:spChg>
        <pc:picChg chg="add mod modCrop">
          <ac:chgData name="Tomasz Moroń" userId="722be6c7-7b5a-4770-8a53-237b9e9b4a08" providerId="ADAL" clId="{BA1DC4F5-CC94-48D5-ADD2-4CBE6EDC2F73}" dt="2024-05-08T05:11:20.022" v="534" actId="1076"/>
          <ac:picMkLst>
            <pc:docMk/>
            <pc:sldMk cId="2524122684" sldId="406"/>
            <ac:picMk id="4" creationId="{6073BD2A-4C9A-A401-7C8E-7B0FA9724961}"/>
          </ac:picMkLst>
        </pc:picChg>
        <pc:picChg chg="add mod modCrop">
          <ac:chgData name="Tomasz Moroń" userId="722be6c7-7b5a-4770-8a53-237b9e9b4a08" providerId="ADAL" clId="{BA1DC4F5-CC94-48D5-ADD2-4CBE6EDC2F73}" dt="2024-05-08T05:11:16.236" v="533" actId="1076"/>
          <ac:picMkLst>
            <pc:docMk/>
            <pc:sldMk cId="2524122684" sldId="406"/>
            <ac:picMk id="5" creationId="{87732E6C-FC41-C879-47C0-7019296ECC1F}"/>
          </ac:picMkLst>
        </pc:picChg>
        <pc:picChg chg="del">
          <ac:chgData name="Tomasz Moroń" userId="722be6c7-7b5a-4770-8a53-237b9e9b4a08" providerId="ADAL" clId="{BA1DC4F5-CC94-48D5-ADD2-4CBE6EDC2F73}" dt="2024-05-08T05:10:16.792" v="519" actId="478"/>
          <ac:picMkLst>
            <pc:docMk/>
            <pc:sldMk cId="2524122684" sldId="406"/>
            <ac:picMk id="11" creationId="{3C93098F-D363-84B0-AFAF-238DC3A91945}"/>
          </ac:picMkLst>
        </pc:picChg>
        <pc:inkChg chg="add del">
          <ac:chgData name="Tomasz Moroń" userId="722be6c7-7b5a-4770-8a53-237b9e9b4a08" providerId="ADAL" clId="{BA1DC4F5-CC94-48D5-ADD2-4CBE6EDC2F73}" dt="2024-05-08T08:48:53.690" v="1080" actId="478"/>
          <ac:inkMkLst>
            <pc:docMk/>
            <pc:sldMk cId="2524122684" sldId="406"/>
            <ac:inkMk id="2" creationId="{10B5904B-B658-D64C-D86B-01F66D751E77}"/>
          </ac:inkMkLst>
        </pc:inkChg>
      </pc:sldChg>
      <pc:sldChg chg="add del">
        <pc:chgData name="Tomasz Moroń" userId="722be6c7-7b5a-4770-8a53-237b9e9b4a08" providerId="ADAL" clId="{BA1DC4F5-CC94-48D5-ADD2-4CBE6EDC2F73}" dt="2024-05-08T05:08:09.680" v="493" actId="47"/>
        <pc:sldMkLst>
          <pc:docMk/>
          <pc:sldMk cId="3359179022" sldId="406"/>
        </pc:sldMkLst>
      </pc:sldChg>
      <pc:sldChg chg="del">
        <pc:chgData name="Tomasz Moroń" userId="722be6c7-7b5a-4770-8a53-237b9e9b4a08" providerId="ADAL" clId="{BA1DC4F5-CC94-48D5-ADD2-4CBE6EDC2F73}" dt="2024-05-08T01:25:52.331" v="0" actId="47"/>
        <pc:sldMkLst>
          <pc:docMk/>
          <pc:sldMk cId="859695509" sldId="407"/>
        </pc:sldMkLst>
      </pc:sldChg>
      <pc:sldChg chg="addSp delSp modSp add mod">
        <pc:chgData name="Tomasz Moroń" userId="722be6c7-7b5a-4770-8a53-237b9e9b4a08" providerId="ADAL" clId="{BA1DC4F5-CC94-48D5-ADD2-4CBE6EDC2F73}" dt="2024-05-08T08:49:27.396" v="1082" actId="732"/>
        <pc:sldMkLst>
          <pc:docMk/>
          <pc:sldMk cId="3135280274" sldId="407"/>
        </pc:sldMkLst>
        <pc:spChg chg="del">
          <ac:chgData name="Tomasz Moroń" userId="722be6c7-7b5a-4770-8a53-237b9e9b4a08" providerId="ADAL" clId="{BA1DC4F5-CC94-48D5-ADD2-4CBE6EDC2F73}" dt="2024-05-08T05:11:34.584" v="536" actId="478"/>
          <ac:spMkLst>
            <pc:docMk/>
            <pc:sldMk cId="3135280274" sldId="407"/>
            <ac:spMk id="12" creationId="{FB700234-1B90-5A43-21AC-CAB181EE4596}"/>
          </ac:spMkLst>
        </pc:spChg>
        <pc:picChg chg="add mod modCrop">
          <ac:chgData name="Tomasz Moroń" userId="722be6c7-7b5a-4770-8a53-237b9e9b4a08" providerId="ADAL" clId="{BA1DC4F5-CC94-48D5-ADD2-4CBE6EDC2F73}" dt="2024-05-08T08:49:20.980" v="1081" actId="1076"/>
          <ac:picMkLst>
            <pc:docMk/>
            <pc:sldMk cId="3135280274" sldId="407"/>
            <ac:picMk id="3" creationId="{915E62A6-B5C5-03A8-90F4-160FCCC2C4B3}"/>
          </ac:picMkLst>
        </pc:picChg>
        <pc:picChg chg="del">
          <ac:chgData name="Tomasz Moroń" userId="722be6c7-7b5a-4770-8a53-237b9e9b4a08" providerId="ADAL" clId="{BA1DC4F5-CC94-48D5-ADD2-4CBE6EDC2F73}" dt="2024-05-08T05:11:34.584" v="536" actId="478"/>
          <ac:picMkLst>
            <pc:docMk/>
            <pc:sldMk cId="3135280274" sldId="407"/>
            <ac:picMk id="4" creationId="{6073BD2A-4C9A-A401-7C8E-7B0FA9724961}"/>
          </ac:picMkLst>
        </pc:picChg>
        <pc:picChg chg="del">
          <ac:chgData name="Tomasz Moroń" userId="722be6c7-7b5a-4770-8a53-237b9e9b4a08" providerId="ADAL" clId="{BA1DC4F5-CC94-48D5-ADD2-4CBE6EDC2F73}" dt="2024-05-08T05:11:34.584" v="536" actId="478"/>
          <ac:picMkLst>
            <pc:docMk/>
            <pc:sldMk cId="3135280274" sldId="407"/>
            <ac:picMk id="5" creationId="{87732E6C-FC41-C879-47C0-7019296ECC1F}"/>
          </ac:picMkLst>
        </pc:picChg>
        <pc:picChg chg="add mod modCrop">
          <ac:chgData name="Tomasz Moroń" userId="722be6c7-7b5a-4770-8a53-237b9e9b4a08" providerId="ADAL" clId="{BA1DC4F5-CC94-48D5-ADD2-4CBE6EDC2F73}" dt="2024-05-08T08:49:27.396" v="1082" actId="732"/>
          <ac:picMkLst>
            <pc:docMk/>
            <pc:sldMk cId="3135280274" sldId="407"/>
            <ac:picMk id="6" creationId="{EDF06C3F-B5DA-412C-BDAE-0FBB0AA56D4D}"/>
          </ac:picMkLst>
        </pc:picChg>
      </pc:sldChg>
      <pc:sldChg chg="addSp delSp modSp add mod">
        <pc:chgData name="Tomasz Moroń" userId="722be6c7-7b5a-4770-8a53-237b9e9b4a08" providerId="ADAL" clId="{BA1DC4F5-CC94-48D5-ADD2-4CBE6EDC2F73}" dt="2024-05-08T05:12:45.471" v="559" actId="732"/>
        <pc:sldMkLst>
          <pc:docMk/>
          <pc:sldMk cId="1981141630" sldId="408"/>
        </pc:sldMkLst>
        <pc:picChg chg="del">
          <ac:chgData name="Tomasz Moroń" userId="722be6c7-7b5a-4770-8a53-237b9e9b4a08" providerId="ADAL" clId="{BA1DC4F5-CC94-48D5-ADD2-4CBE6EDC2F73}" dt="2024-05-08T05:12:22.183" v="548" actId="478"/>
          <ac:picMkLst>
            <pc:docMk/>
            <pc:sldMk cId="1981141630" sldId="408"/>
            <ac:picMk id="3" creationId="{915E62A6-B5C5-03A8-90F4-160FCCC2C4B3}"/>
          </ac:picMkLst>
        </pc:picChg>
        <pc:picChg chg="add mod modCrop">
          <ac:chgData name="Tomasz Moroń" userId="722be6c7-7b5a-4770-8a53-237b9e9b4a08" providerId="ADAL" clId="{BA1DC4F5-CC94-48D5-ADD2-4CBE6EDC2F73}" dt="2024-05-08T05:12:39.267" v="557" actId="1076"/>
          <ac:picMkLst>
            <pc:docMk/>
            <pc:sldMk cId="1981141630" sldId="408"/>
            <ac:picMk id="4" creationId="{79E30849-05A9-21D6-5ABC-4AF8B61B57D3}"/>
          </ac:picMkLst>
        </pc:picChg>
        <pc:picChg chg="add mod modCrop">
          <ac:chgData name="Tomasz Moroń" userId="722be6c7-7b5a-4770-8a53-237b9e9b4a08" providerId="ADAL" clId="{BA1DC4F5-CC94-48D5-ADD2-4CBE6EDC2F73}" dt="2024-05-08T05:12:45.471" v="559" actId="732"/>
          <ac:picMkLst>
            <pc:docMk/>
            <pc:sldMk cId="1981141630" sldId="408"/>
            <ac:picMk id="5" creationId="{8A553B9C-E6CC-BF13-55E1-F56257161889}"/>
          </ac:picMkLst>
        </pc:picChg>
        <pc:picChg chg="del">
          <ac:chgData name="Tomasz Moroń" userId="722be6c7-7b5a-4770-8a53-237b9e9b4a08" providerId="ADAL" clId="{BA1DC4F5-CC94-48D5-ADD2-4CBE6EDC2F73}" dt="2024-05-08T05:12:23.656" v="549" actId="478"/>
          <ac:picMkLst>
            <pc:docMk/>
            <pc:sldMk cId="1981141630" sldId="408"/>
            <ac:picMk id="6" creationId="{EDF06C3F-B5DA-412C-BDAE-0FBB0AA56D4D}"/>
          </ac:picMkLst>
        </pc:picChg>
      </pc:sldChg>
      <pc:sldChg chg="del">
        <pc:chgData name="Tomasz Moroń" userId="722be6c7-7b5a-4770-8a53-237b9e9b4a08" providerId="ADAL" clId="{BA1DC4F5-CC94-48D5-ADD2-4CBE6EDC2F73}" dt="2024-05-08T01:25:52.331" v="0" actId="47"/>
        <pc:sldMkLst>
          <pc:docMk/>
          <pc:sldMk cId="3831488212" sldId="408"/>
        </pc:sldMkLst>
      </pc:sldChg>
      <pc:sldChg chg="addSp delSp modSp add mod">
        <pc:chgData name="Tomasz Moroń" userId="722be6c7-7b5a-4770-8a53-237b9e9b4a08" providerId="ADAL" clId="{BA1DC4F5-CC94-48D5-ADD2-4CBE6EDC2F73}" dt="2024-05-08T08:46:07.706" v="1077" actId="478"/>
        <pc:sldMkLst>
          <pc:docMk/>
          <pc:sldMk cId="4088342120" sldId="409"/>
        </pc:sldMkLst>
        <pc:picChg chg="add mod modCrop">
          <ac:chgData name="Tomasz Moroń" userId="722be6c7-7b5a-4770-8a53-237b9e9b4a08" providerId="ADAL" clId="{BA1DC4F5-CC94-48D5-ADD2-4CBE6EDC2F73}" dt="2024-05-08T05:15:16.402" v="570" actId="1076"/>
          <ac:picMkLst>
            <pc:docMk/>
            <pc:sldMk cId="4088342120" sldId="409"/>
            <ac:picMk id="3" creationId="{DEEBF3A7-4221-F7CE-DD3E-D1D38AB53F30}"/>
          </ac:picMkLst>
        </pc:picChg>
        <pc:picChg chg="del">
          <ac:chgData name="Tomasz Moroń" userId="722be6c7-7b5a-4770-8a53-237b9e9b4a08" providerId="ADAL" clId="{BA1DC4F5-CC94-48D5-ADD2-4CBE6EDC2F73}" dt="2024-05-08T05:13:10.263" v="562" actId="478"/>
          <ac:picMkLst>
            <pc:docMk/>
            <pc:sldMk cId="4088342120" sldId="409"/>
            <ac:picMk id="4" creationId="{79E30849-05A9-21D6-5ABC-4AF8B61B57D3}"/>
          </ac:picMkLst>
        </pc:picChg>
        <pc:picChg chg="del">
          <ac:chgData name="Tomasz Moroń" userId="722be6c7-7b5a-4770-8a53-237b9e9b4a08" providerId="ADAL" clId="{BA1DC4F5-CC94-48D5-ADD2-4CBE6EDC2F73}" dt="2024-05-08T05:13:08.263" v="561" actId="478"/>
          <ac:picMkLst>
            <pc:docMk/>
            <pc:sldMk cId="4088342120" sldId="409"/>
            <ac:picMk id="5" creationId="{8A553B9C-E6CC-BF13-55E1-F56257161889}"/>
          </ac:picMkLst>
        </pc:picChg>
        <pc:picChg chg="add mod modCrop">
          <ac:chgData name="Tomasz Moroń" userId="722be6c7-7b5a-4770-8a53-237b9e9b4a08" providerId="ADAL" clId="{BA1DC4F5-CC94-48D5-ADD2-4CBE6EDC2F73}" dt="2024-05-08T05:15:23.718" v="573" actId="1076"/>
          <ac:picMkLst>
            <pc:docMk/>
            <pc:sldMk cId="4088342120" sldId="409"/>
            <ac:picMk id="6" creationId="{7DEE5A13-C071-4A81-5420-A02DE399D61E}"/>
          </ac:picMkLst>
        </pc:picChg>
        <pc:inkChg chg="add del">
          <ac:chgData name="Tomasz Moroń" userId="722be6c7-7b5a-4770-8a53-237b9e9b4a08" providerId="ADAL" clId="{BA1DC4F5-CC94-48D5-ADD2-4CBE6EDC2F73}" dt="2024-05-08T08:46:05.116" v="1074" actId="478"/>
          <ac:inkMkLst>
            <pc:docMk/>
            <pc:sldMk cId="4088342120" sldId="409"/>
            <ac:inkMk id="2" creationId="{01875C55-B159-A087-D0CD-73B3C256FA4C}"/>
          </ac:inkMkLst>
        </pc:inkChg>
        <pc:inkChg chg="add del">
          <ac:chgData name="Tomasz Moroń" userId="722be6c7-7b5a-4770-8a53-237b9e9b4a08" providerId="ADAL" clId="{BA1DC4F5-CC94-48D5-ADD2-4CBE6EDC2F73}" dt="2024-05-08T08:46:07.706" v="1077" actId="478"/>
          <ac:inkMkLst>
            <pc:docMk/>
            <pc:sldMk cId="4088342120" sldId="409"/>
            <ac:inkMk id="4" creationId="{09097103-35C9-B067-D9DF-F3255EE20CF3}"/>
          </ac:inkMkLst>
        </pc:inkChg>
        <pc:inkChg chg="add del">
          <ac:chgData name="Tomasz Moroń" userId="722be6c7-7b5a-4770-8a53-237b9e9b4a08" providerId="ADAL" clId="{BA1DC4F5-CC94-48D5-ADD2-4CBE6EDC2F73}" dt="2024-05-08T08:46:04.266" v="1073" actId="478"/>
          <ac:inkMkLst>
            <pc:docMk/>
            <pc:sldMk cId="4088342120" sldId="409"/>
            <ac:inkMk id="5" creationId="{3F37440B-1635-886E-3854-EA248718568A}"/>
          </ac:inkMkLst>
        </pc:inkChg>
        <pc:inkChg chg="add del mod">
          <ac:chgData name="Tomasz Moroń" userId="722be6c7-7b5a-4770-8a53-237b9e9b4a08" providerId="ADAL" clId="{BA1DC4F5-CC94-48D5-ADD2-4CBE6EDC2F73}" dt="2024-05-08T08:46:06.267" v="1076" actId="478"/>
          <ac:inkMkLst>
            <pc:docMk/>
            <pc:sldMk cId="4088342120" sldId="409"/>
            <ac:inkMk id="7" creationId="{6463A80C-E2BB-DE56-B512-29C9751D2FDA}"/>
          </ac:inkMkLst>
        </pc:inkChg>
      </pc:sldChg>
      <pc:sldChg chg="del">
        <pc:chgData name="Tomasz Moroń" userId="722be6c7-7b5a-4770-8a53-237b9e9b4a08" providerId="ADAL" clId="{BA1DC4F5-CC94-48D5-ADD2-4CBE6EDC2F73}" dt="2024-05-08T01:25:52.331" v="0" actId="47"/>
        <pc:sldMkLst>
          <pc:docMk/>
          <pc:sldMk cId="4173275180" sldId="409"/>
        </pc:sldMkLst>
      </pc:sldChg>
      <pc:sldChg chg="addSp delSp modSp add mod">
        <pc:chgData name="Tomasz Moroń" userId="722be6c7-7b5a-4770-8a53-237b9e9b4a08" providerId="ADAL" clId="{BA1DC4F5-CC94-48D5-ADD2-4CBE6EDC2F73}" dt="2024-05-08T05:17:07.119" v="615" actId="1076"/>
        <pc:sldMkLst>
          <pc:docMk/>
          <pc:sldMk cId="3549976193" sldId="410"/>
        </pc:sldMkLst>
        <pc:spChg chg="add mod">
          <ac:chgData name="Tomasz Moroń" userId="722be6c7-7b5a-4770-8a53-237b9e9b4a08" providerId="ADAL" clId="{BA1DC4F5-CC94-48D5-ADD2-4CBE6EDC2F73}" dt="2024-05-08T05:16:23.054" v="600" actId="20577"/>
          <ac:spMkLst>
            <pc:docMk/>
            <pc:sldMk cId="3549976193" sldId="410"/>
            <ac:spMk id="2" creationId="{8A8FC0B3-9838-657D-11B9-1F2901466D33}"/>
          </ac:spMkLst>
        </pc:spChg>
        <pc:spChg chg="add mod">
          <ac:chgData name="Tomasz Moroń" userId="722be6c7-7b5a-4770-8a53-237b9e9b4a08" providerId="ADAL" clId="{BA1DC4F5-CC94-48D5-ADD2-4CBE6EDC2F73}" dt="2024-05-08T05:16:41.512" v="610" actId="6549"/>
          <ac:spMkLst>
            <pc:docMk/>
            <pc:sldMk cId="3549976193" sldId="410"/>
            <ac:spMk id="4" creationId="{2F78D68B-B9EF-0A1E-EAED-782FA372FF1A}"/>
          </ac:spMkLst>
        </pc:spChg>
        <pc:spChg chg="add mod">
          <ac:chgData name="Tomasz Moroń" userId="722be6c7-7b5a-4770-8a53-237b9e9b4a08" providerId="ADAL" clId="{BA1DC4F5-CC94-48D5-ADD2-4CBE6EDC2F73}" dt="2024-05-08T05:16:53.296" v="612"/>
          <ac:spMkLst>
            <pc:docMk/>
            <pc:sldMk cId="3549976193" sldId="410"/>
            <ac:spMk id="5" creationId="{8EF1A782-BF54-9E6D-AFF2-1FB782C0BF3B}"/>
          </ac:spMkLst>
        </pc:spChg>
        <pc:spChg chg="mod">
          <ac:chgData name="Tomasz Moroń" userId="722be6c7-7b5a-4770-8a53-237b9e9b4a08" providerId="ADAL" clId="{BA1DC4F5-CC94-48D5-ADD2-4CBE6EDC2F73}" dt="2024-05-08T05:16:05.831" v="588" actId="20577"/>
          <ac:spMkLst>
            <pc:docMk/>
            <pc:sldMk cId="3549976193" sldId="410"/>
            <ac:spMk id="14" creationId="{00000000-0000-0000-0000-000000000000}"/>
          </ac:spMkLst>
        </pc:spChg>
        <pc:picChg chg="del">
          <ac:chgData name="Tomasz Moroń" userId="722be6c7-7b5a-4770-8a53-237b9e9b4a08" providerId="ADAL" clId="{BA1DC4F5-CC94-48D5-ADD2-4CBE6EDC2F73}" dt="2024-05-08T05:15:37.190" v="575" actId="478"/>
          <ac:picMkLst>
            <pc:docMk/>
            <pc:sldMk cId="3549976193" sldId="410"/>
            <ac:picMk id="3" creationId="{DEEBF3A7-4221-F7CE-DD3E-D1D38AB53F30}"/>
          </ac:picMkLst>
        </pc:picChg>
        <pc:picChg chg="del">
          <ac:chgData name="Tomasz Moroń" userId="722be6c7-7b5a-4770-8a53-237b9e9b4a08" providerId="ADAL" clId="{BA1DC4F5-CC94-48D5-ADD2-4CBE6EDC2F73}" dt="2024-05-08T05:15:37.190" v="575" actId="478"/>
          <ac:picMkLst>
            <pc:docMk/>
            <pc:sldMk cId="3549976193" sldId="410"/>
            <ac:picMk id="6" creationId="{7DEE5A13-C071-4A81-5420-A02DE399D61E}"/>
          </ac:picMkLst>
        </pc:picChg>
        <pc:picChg chg="add mod">
          <ac:chgData name="Tomasz Moroń" userId="722be6c7-7b5a-4770-8a53-237b9e9b4a08" providerId="ADAL" clId="{BA1DC4F5-CC94-48D5-ADD2-4CBE6EDC2F73}" dt="2024-05-08T05:17:07.119" v="615" actId="1076"/>
          <ac:picMkLst>
            <pc:docMk/>
            <pc:sldMk cId="3549976193" sldId="410"/>
            <ac:picMk id="8" creationId="{318FA994-3DD3-98F1-3874-1A3976C633DC}"/>
          </ac:picMkLst>
        </pc:picChg>
      </pc:sldChg>
      <pc:sldChg chg="del">
        <pc:chgData name="Tomasz Moroń" userId="722be6c7-7b5a-4770-8a53-237b9e9b4a08" providerId="ADAL" clId="{BA1DC4F5-CC94-48D5-ADD2-4CBE6EDC2F73}" dt="2024-05-08T01:25:52.331" v="0" actId="47"/>
        <pc:sldMkLst>
          <pc:docMk/>
          <pc:sldMk cId="3824164152" sldId="410"/>
        </pc:sldMkLst>
      </pc:sldChg>
      <pc:sldChg chg="addSp delSp modSp add mod">
        <pc:chgData name="Tomasz Moroń" userId="722be6c7-7b5a-4770-8a53-237b9e9b4a08" providerId="ADAL" clId="{BA1DC4F5-CC94-48D5-ADD2-4CBE6EDC2F73}" dt="2024-05-08T05:17:44.014" v="623" actId="1076"/>
        <pc:sldMkLst>
          <pc:docMk/>
          <pc:sldMk cId="859792896" sldId="411"/>
        </pc:sldMkLst>
        <pc:spChg chg="del">
          <ac:chgData name="Tomasz Moroń" userId="722be6c7-7b5a-4770-8a53-237b9e9b4a08" providerId="ADAL" clId="{BA1DC4F5-CC94-48D5-ADD2-4CBE6EDC2F73}" dt="2024-05-08T05:17:37.175" v="618" actId="478"/>
          <ac:spMkLst>
            <pc:docMk/>
            <pc:sldMk cId="859792896" sldId="411"/>
            <ac:spMk id="2" creationId="{8A8FC0B3-9838-657D-11B9-1F2901466D33}"/>
          </ac:spMkLst>
        </pc:spChg>
        <pc:spChg chg="del">
          <ac:chgData name="Tomasz Moroń" userId="722be6c7-7b5a-4770-8a53-237b9e9b4a08" providerId="ADAL" clId="{BA1DC4F5-CC94-48D5-ADD2-4CBE6EDC2F73}" dt="2024-05-08T05:17:37.175" v="618" actId="478"/>
          <ac:spMkLst>
            <pc:docMk/>
            <pc:sldMk cId="859792896" sldId="411"/>
            <ac:spMk id="4" creationId="{2F78D68B-B9EF-0A1E-EAED-782FA372FF1A}"/>
          </ac:spMkLst>
        </pc:spChg>
        <pc:spChg chg="del">
          <ac:chgData name="Tomasz Moroń" userId="722be6c7-7b5a-4770-8a53-237b9e9b4a08" providerId="ADAL" clId="{BA1DC4F5-CC94-48D5-ADD2-4CBE6EDC2F73}" dt="2024-05-08T05:17:37.175" v="618" actId="478"/>
          <ac:spMkLst>
            <pc:docMk/>
            <pc:sldMk cId="859792896" sldId="411"/>
            <ac:spMk id="5" creationId="{8EF1A782-BF54-9E6D-AFF2-1FB782C0BF3B}"/>
          </ac:spMkLst>
        </pc:spChg>
        <pc:spChg chg="mod">
          <ac:chgData name="Tomasz Moroń" userId="722be6c7-7b5a-4770-8a53-237b9e9b4a08" providerId="ADAL" clId="{BA1DC4F5-CC94-48D5-ADD2-4CBE6EDC2F73}" dt="2024-05-08T05:17:27.978" v="617"/>
          <ac:spMkLst>
            <pc:docMk/>
            <pc:sldMk cId="859792896" sldId="411"/>
            <ac:spMk id="14" creationId="{00000000-0000-0000-0000-000000000000}"/>
          </ac:spMkLst>
        </pc:spChg>
        <pc:picChg chg="add mod">
          <ac:chgData name="Tomasz Moroń" userId="722be6c7-7b5a-4770-8a53-237b9e9b4a08" providerId="ADAL" clId="{BA1DC4F5-CC94-48D5-ADD2-4CBE6EDC2F73}" dt="2024-05-08T05:17:44.014" v="623" actId="1076"/>
          <ac:picMkLst>
            <pc:docMk/>
            <pc:sldMk cId="859792896" sldId="411"/>
            <ac:picMk id="6" creationId="{4DD8A5F4-A5DD-71CF-0D4C-BA4F63379C94}"/>
          </ac:picMkLst>
        </pc:picChg>
        <pc:picChg chg="del">
          <ac:chgData name="Tomasz Moroń" userId="722be6c7-7b5a-4770-8a53-237b9e9b4a08" providerId="ADAL" clId="{BA1DC4F5-CC94-48D5-ADD2-4CBE6EDC2F73}" dt="2024-05-08T05:17:37.175" v="618" actId="478"/>
          <ac:picMkLst>
            <pc:docMk/>
            <pc:sldMk cId="859792896" sldId="411"/>
            <ac:picMk id="8" creationId="{318FA994-3DD3-98F1-3874-1A3976C633DC}"/>
          </ac:picMkLst>
        </pc:picChg>
      </pc:sldChg>
      <pc:sldChg chg="addSp modSp add mod">
        <pc:chgData name="Tomasz Moroń" userId="722be6c7-7b5a-4770-8a53-237b9e9b4a08" providerId="ADAL" clId="{BA1DC4F5-CC94-48D5-ADD2-4CBE6EDC2F73}" dt="2024-05-08T05:18:15.703" v="630" actId="732"/>
        <pc:sldMkLst>
          <pc:docMk/>
          <pc:sldMk cId="669105548" sldId="412"/>
        </pc:sldMkLst>
        <pc:picChg chg="add mod modCrop">
          <ac:chgData name="Tomasz Moroń" userId="722be6c7-7b5a-4770-8a53-237b9e9b4a08" providerId="ADAL" clId="{BA1DC4F5-CC94-48D5-ADD2-4CBE6EDC2F73}" dt="2024-05-08T05:18:15.703" v="630" actId="732"/>
          <ac:picMkLst>
            <pc:docMk/>
            <pc:sldMk cId="669105548" sldId="412"/>
            <ac:picMk id="3" creationId="{208BA7B8-AFF1-E131-66C0-099D0B7A4216}"/>
          </ac:picMkLst>
        </pc:picChg>
      </pc:sldChg>
      <pc:sldChg chg="addSp modSp add mod">
        <pc:chgData name="Tomasz Moroń" userId="722be6c7-7b5a-4770-8a53-237b9e9b4a08" providerId="ADAL" clId="{BA1DC4F5-CC94-48D5-ADD2-4CBE6EDC2F73}" dt="2024-05-08T05:18:44.538" v="635" actId="1076"/>
        <pc:sldMkLst>
          <pc:docMk/>
          <pc:sldMk cId="3815606147" sldId="413"/>
        </pc:sldMkLst>
        <pc:picChg chg="add mod">
          <ac:chgData name="Tomasz Moroń" userId="722be6c7-7b5a-4770-8a53-237b9e9b4a08" providerId="ADAL" clId="{BA1DC4F5-CC94-48D5-ADD2-4CBE6EDC2F73}" dt="2024-05-08T05:18:44.538" v="635" actId="1076"/>
          <ac:picMkLst>
            <pc:docMk/>
            <pc:sldMk cId="3815606147" sldId="413"/>
            <ac:picMk id="4" creationId="{6208DFD9-6A43-594E-91B3-5A26938E0994}"/>
          </ac:picMkLst>
        </pc:picChg>
      </pc:sldChg>
      <pc:sldChg chg="delSp add del mod">
        <pc:chgData name="Tomasz Moroń" userId="722be6c7-7b5a-4770-8a53-237b9e9b4a08" providerId="ADAL" clId="{BA1DC4F5-CC94-48D5-ADD2-4CBE6EDC2F73}" dt="2024-05-08T08:45:20.335" v="1072" actId="47"/>
        <pc:sldMkLst>
          <pc:docMk/>
          <pc:sldMk cId="23916759" sldId="414"/>
        </pc:sldMkLst>
        <pc:picChg chg="del">
          <ac:chgData name="Tomasz Moroń" userId="722be6c7-7b5a-4770-8a53-237b9e9b4a08" providerId="ADAL" clId="{BA1DC4F5-CC94-48D5-ADD2-4CBE6EDC2F73}" dt="2024-05-08T08:45:17.400" v="1070" actId="478"/>
          <ac:picMkLst>
            <pc:docMk/>
            <pc:sldMk cId="23916759" sldId="414"/>
            <ac:picMk id="3" creationId="{208BA7B8-AFF1-E131-66C0-099D0B7A4216}"/>
          </ac:picMkLst>
        </pc:picChg>
        <pc:picChg chg="del">
          <ac:chgData name="Tomasz Moroń" userId="722be6c7-7b5a-4770-8a53-237b9e9b4a08" providerId="ADAL" clId="{BA1DC4F5-CC94-48D5-ADD2-4CBE6EDC2F73}" dt="2024-05-08T08:45:16.636" v="1069" actId="478"/>
          <ac:picMkLst>
            <pc:docMk/>
            <pc:sldMk cId="23916759" sldId="414"/>
            <ac:picMk id="4" creationId="{6208DFD9-6A43-594E-91B3-5A26938E0994}"/>
          </ac:picMkLst>
        </pc:picChg>
        <pc:picChg chg="del">
          <ac:chgData name="Tomasz Moroń" userId="722be6c7-7b5a-4770-8a53-237b9e9b4a08" providerId="ADAL" clId="{BA1DC4F5-CC94-48D5-ADD2-4CBE6EDC2F73}" dt="2024-05-08T08:45:18.108" v="1071" actId="478"/>
          <ac:picMkLst>
            <pc:docMk/>
            <pc:sldMk cId="23916759" sldId="414"/>
            <ac:picMk id="6" creationId="{4DD8A5F4-A5DD-71CF-0D4C-BA4F63379C94}"/>
          </ac:picMkLst>
        </pc:picChg>
      </pc:sldChg>
      <pc:sldChg chg="addSp delSp modSp add mod">
        <pc:chgData name="Tomasz Moroń" userId="722be6c7-7b5a-4770-8a53-237b9e9b4a08" providerId="ADAL" clId="{BA1DC4F5-CC94-48D5-ADD2-4CBE6EDC2F73}" dt="2024-05-08T08:16:21.662" v="713" actId="20577"/>
        <pc:sldMkLst>
          <pc:docMk/>
          <pc:sldMk cId="2755014677" sldId="415"/>
        </pc:sldMkLst>
        <pc:spChg chg="add mod">
          <ac:chgData name="Tomasz Moroń" userId="722be6c7-7b5a-4770-8a53-237b9e9b4a08" providerId="ADAL" clId="{BA1DC4F5-CC94-48D5-ADD2-4CBE6EDC2F73}" dt="2024-05-08T08:16:03.085" v="712" actId="6549"/>
          <ac:spMkLst>
            <pc:docMk/>
            <pc:sldMk cId="2755014677" sldId="415"/>
            <ac:spMk id="2" creationId="{1776EE4C-F5C9-DE72-9456-B55F4B687F11}"/>
          </ac:spMkLst>
        </pc:spChg>
        <pc:spChg chg="add mod">
          <ac:chgData name="Tomasz Moroń" userId="722be6c7-7b5a-4770-8a53-237b9e9b4a08" providerId="ADAL" clId="{BA1DC4F5-CC94-48D5-ADD2-4CBE6EDC2F73}" dt="2024-05-08T05:21:39.534" v="655"/>
          <ac:spMkLst>
            <pc:docMk/>
            <pc:sldMk cId="2755014677" sldId="415"/>
            <ac:spMk id="8" creationId="{FCBAADC3-BD9E-C7FE-9580-1225A3FFF17C}"/>
          </ac:spMkLst>
        </pc:spChg>
        <pc:spChg chg="add mod">
          <ac:chgData name="Tomasz Moroń" userId="722be6c7-7b5a-4770-8a53-237b9e9b4a08" providerId="ADAL" clId="{BA1DC4F5-CC94-48D5-ADD2-4CBE6EDC2F73}" dt="2024-05-08T08:16:21.662" v="713" actId="20577"/>
          <ac:spMkLst>
            <pc:docMk/>
            <pc:sldMk cId="2755014677" sldId="415"/>
            <ac:spMk id="9" creationId="{4176B646-EA32-D0F1-64D4-68D61D56989C}"/>
          </ac:spMkLst>
        </pc:spChg>
        <pc:spChg chg="add mod">
          <ac:chgData name="Tomasz Moroń" userId="722be6c7-7b5a-4770-8a53-237b9e9b4a08" providerId="ADAL" clId="{BA1DC4F5-CC94-48D5-ADD2-4CBE6EDC2F73}" dt="2024-05-08T05:22:19.403" v="665"/>
          <ac:spMkLst>
            <pc:docMk/>
            <pc:sldMk cId="2755014677" sldId="415"/>
            <ac:spMk id="10" creationId="{9667622C-17B8-4E56-D180-6078E5398A46}"/>
          </ac:spMkLst>
        </pc:spChg>
        <pc:spChg chg="add mod">
          <ac:chgData name="Tomasz Moroń" userId="722be6c7-7b5a-4770-8a53-237b9e9b4a08" providerId="ADAL" clId="{BA1DC4F5-CC94-48D5-ADD2-4CBE6EDC2F73}" dt="2024-05-08T05:22:34.636" v="668"/>
          <ac:spMkLst>
            <pc:docMk/>
            <pc:sldMk cId="2755014677" sldId="415"/>
            <ac:spMk id="11" creationId="{143DDAAA-DD24-C7D7-A1A2-C56EFDE0D862}"/>
          </ac:spMkLst>
        </pc:spChg>
        <pc:spChg chg="add mod">
          <ac:chgData name="Tomasz Moroń" userId="722be6c7-7b5a-4770-8a53-237b9e9b4a08" providerId="ADAL" clId="{BA1DC4F5-CC94-48D5-ADD2-4CBE6EDC2F73}" dt="2024-05-08T05:22:48.605" v="669"/>
          <ac:spMkLst>
            <pc:docMk/>
            <pc:sldMk cId="2755014677" sldId="415"/>
            <ac:spMk id="12" creationId="{BFE96A94-1411-9709-7970-F5C8D232BE1D}"/>
          </ac:spMkLst>
        </pc:spChg>
        <pc:spChg chg="mod">
          <ac:chgData name="Tomasz Moroń" userId="722be6c7-7b5a-4770-8a53-237b9e9b4a08" providerId="ADAL" clId="{BA1DC4F5-CC94-48D5-ADD2-4CBE6EDC2F73}" dt="2024-05-08T05:20:40.398" v="638"/>
          <ac:spMkLst>
            <pc:docMk/>
            <pc:sldMk cId="2755014677" sldId="415"/>
            <ac:spMk id="14" creationId="{00000000-0000-0000-0000-000000000000}"/>
          </ac:spMkLst>
        </pc:spChg>
        <pc:picChg chg="del">
          <ac:chgData name="Tomasz Moroń" userId="722be6c7-7b5a-4770-8a53-237b9e9b4a08" providerId="ADAL" clId="{BA1DC4F5-CC94-48D5-ADD2-4CBE6EDC2F73}" dt="2024-05-08T05:20:47.957" v="639" actId="478"/>
          <ac:picMkLst>
            <pc:docMk/>
            <pc:sldMk cId="2755014677" sldId="415"/>
            <ac:picMk id="3" creationId="{208BA7B8-AFF1-E131-66C0-099D0B7A4216}"/>
          </ac:picMkLst>
        </pc:picChg>
        <pc:picChg chg="del">
          <ac:chgData name="Tomasz Moroń" userId="722be6c7-7b5a-4770-8a53-237b9e9b4a08" providerId="ADAL" clId="{BA1DC4F5-CC94-48D5-ADD2-4CBE6EDC2F73}" dt="2024-05-08T05:20:47.957" v="639" actId="478"/>
          <ac:picMkLst>
            <pc:docMk/>
            <pc:sldMk cId="2755014677" sldId="415"/>
            <ac:picMk id="4" creationId="{6208DFD9-6A43-594E-91B3-5A26938E0994}"/>
          </ac:picMkLst>
        </pc:picChg>
        <pc:picChg chg="del">
          <ac:chgData name="Tomasz Moroń" userId="722be6c7-7b5a-4770-8a53-237b9e9b4a08" providerId="ADAL" clId="{BA1DC4F5-CC94-48D5-ADD2-4CBE6EDC2F73}" dt="2024-05-08T05:20:47.957" v="639" actId="478"/>
          <ac:picMkLst>
            <pc:docMk/>
            <pc:sldMk cId="2755014677" sldId="415"/>
            <ac:picMk id="6" creationId="{4DD8A5F4-A5DD-71CF-0D4C-BA4F63379C94}"/>
          </ac:picMkLst>
        </pc:picChg>
        <pc:picChg chg="add mod">
          <ac:chgData name="Tomasz Moroń" userId="722be6c7-7b5a-4770-8a53-237b9e9b4a08" providerId="ADAL" clId="{BA1DC4F5-CC94-48D5-ADD2-4CBE6EDC2F73}" dt="2024-05-08T05:21:27.094" v="653" actId="1076"/>
          <ac:picMkLst>
            <pc:docMk/>
            <pc:sldMk cId="2755014677" sldId="415"/>
            <ac:picMk id="7" creationId="{BD66ABD1-C800-38FD-93DF-92608D3F41C5}"/>
          </ac:picMkLst>
        </pc:picChg>
        <pc:picChg chg="add mod">
          <ac:chgData name="Tomasz Moroń" userId="722be6c7-7b5a-4770-8a53-237b9e9b4a08" providerId="ADAL" clId="{BA1DC4F5-CC94-48D5-ADD2-4CBE6EDC2F73}" dt="2024-05-08T05:22:58.200" v="672" actId="1076"/>
          <ac:picMkLst>
            <pc:docMk/>
            <pc:sldMk cId="2755014677" sldId="415"/>
            <ac:picMk id="15" creationId="{CFB0DE8B-A108-4F06-9D60-211A9969B374}"/>
          </ac:picMkLst>
        </pc:picChg>
        <pc:picChg chg="add mod">
          <ac:chgData name="Tomasz Moroń" userId="722be6c7-7b5a-4770-8a53-237b9e9b4a08" providerId="ADAL" clId="{BA1DC4F5-CC94-48D5-ADD2-4CBE6EDC2F73}" dt="2024-05-08T05:23:25.077" v="679" actId="14100"/>
          <ac:picMkLst>
            <pc:docMk/>
            <pc:sldMk cId="2755014677" sldId="415"/>
            <ac:picMk id="18" creationId="{0D9A3D75-6021-F6A1-1B04-7742EEC8C669}"/>
          </ac:picMkLst>
        </pc:picChg>
        <pc:picChg chg="add mod">
          <ac:chgData name="Tomasz Moroń" userId="722be6c7-7b5a-4770-8a53-237b9e9b4a08" providerId="ADAL" clId="{BA1DC4F5-CC94-48D5-ADD2-4CBE6EDC2F73}" dt="2024-05-08T05:23:22.037" v="678" actId="1076"/>
          <ac:picMkLst>
            <pc:docMk/>
            <pc:sldMk cId="2755014677" sldId="415"/>
            <ac:picMk id="20" creationId="{3811B9F1-576B-6E6E-71DD-7E8FEC7A7DF5}"/>
          </ac:picMkLst>
        </pc:picChg>
      </pc:sldChg>
      <pc:sldChg chg="addSp delSp modSp add mod">
        <pc:chgData name="Tomasz Moroń" userId="722be6c7-7b5a-4770-8a53-237b9e9b4a08" providerId="ADAL" clId="{BA1DC4F5-CC94-48D5-ADD2-4CBE6EDC2F73}" dt="2024-05-08T05:23:51.133" v="684" actId="1076"/>
        <pc:sldMkLst>
          <pc:docMk/>
          <pc:sldMk cId="1503793371" sldId="416"/>
        </pc:sldMkLst>
        <pc:spChg chg="del">
          <ac:chgData name="Tomasz Moroń" userId="722be6c7-7b5a-4770-8a53-237b9e9b4a08" providerId="ADAL" clId="{BA1DC4F5-CC94-48D5-ADD2-4CBE6EDC2F73}" dt="2024-05-08T05:23:46.470" v="681" actId="478"/>
          <ac:spMkLst>
            <pc:docMk/>
            <pc:sldMk cId="1503793371" sldId="416"/>
            <ac:spMk id="2" creationId="{1776EE4C-F5C9-DE72-9456-B55F4B687F11}"/>
          </ac:spMkLst>
        </pc:spChg>
        <pc:spChg chg="del">
          <ac:chgData name="Tomasz Moroń" userId="722be6c7-7b5a-4770-8a53-237b9e9b4a08" providerId="ADAL" clId="{BA1DC4F5-CC94-48D5-ADD2-4CBE6EDC2F73}" dt="2024-05-08T05:23:46.470" v="681" actId="478"/>
          <ac:spMkLst>
            <pc:docMk/>
            <pc:sldMk cId="1503793371" sldId="416"/>
            <ac:spMk id="8" creationId="{FCBAADC3-BD9E-C7FE-9580-1225A3FFF17C}"/>
          </ac:spMkLst>
        </pc:spChg>
        <pc:spChg chg="del">
          <ac:chgData name="Tomasz Moroń" userId="722be6c7-7b5a-4770-8a53-237b9e9b4a08" providerId="ADAL" clId="{BA1DC4F5-CC94-48D5-ADD2-4CBE6EDC2F73}" dt="2024-05-08T05:23:46.470" v="681" actId="478"/>
          <ac:spMkLst>
            <pc:docMk/>
            <pc:sldMk cId="1503793371" sldId="416"/>
            <ac:spMk id="9" creationId="{4176B646-EA32-D0F1-64D4-68D61D56989C}"/>
          </ac:spMkLst>
        </pc:spChg>
        <pc:spChg chg="del">
          <ac:chgData name="Tomasz Moroń" userId="722be6c7-7b5a-4770-8a53-237b9e9b4a08" providerId="ADAL" clId="{BA1DC4F5-CC94-48D5-ADD2-4CBE6EDC2F73}" dt="2024-05-08T05:23:46.470" v="681" actId="478"/>
          <ac:spMkLst>
            <pc:docMk/>
            <pc:sldMk cId="1503793371" sldId="416"/>
            <ac:spMk id="10" creationId="{9667622C-17B8-4E56-D180-6078E5398A46}"/>
          </ac:spMkLst>
        </pc:spChg>
        <pc:spChg chg="del">
          <ac:chgData name="Tomasz Moroń" userId="722be6c7-7b5a-4770-8a53-237b9e9b4a08" providerId="ADAL" clId="{BA1DC4F5-CC94-48D5-ADD2-4CBE6EDC2F73}" dt="2024-05-08T05:23:46.470" v="681" actId="478"/>
          <ac:spMkLst>
            <pc:docMk/>
            <pc:sldMk cId="1503793371" sldId="416"/>
            <ac:spMk id="11" creationId="{143DDAAA-DD24-C7D7-A1A2-C56EFDE0D862}"/>
          </ac:spMkLst>
        </pc:spChg>
        <pc:spChg chg="del">
          <ac:chgData name="Tomasz Moroń" userId="722be6c7-7b5a-4770-8a53-237b9e9b4a08" providerId="ADAL" clId="{BA1DC4F5-CC94-48D5-ADD2-4CBE6EDC2F73}" dt="2024-05-08T05:23:46.470" v="681" actId="478"/>
          <ac:spMkLst>
            <pc:docMk/>
            <pc:sldMk cId="1503793371" sldId="416"/>
            <ac:spMk id="12" creationId="{BFE96A94-1411-9709-7970-F5C8D232BE1D}"/>
          </ac:spMkLst>
        </pc:spChg>
        <pc:picChg chg="add mod">
          <ac:chgData name="Tomasz Moroń" userId="722be6c7-7b5a-4770-8a53-237b9e9b4a08" providerId="ADAL" clId="{BA1DC4F5-CC94-48D5-ADD2-4CBE6EDC2F73}" dt="2024-05-08T05:23:51.133" v="684" actId="1076"/>
          <ac:picMkLst>
            <pc:docMk/>
            <pc:sldMk cId="1503793371" sldId="416"/>
            <ac:picMk id="4" creationId="{2FD6EE42-731C-0D7E-D611-1C52B1AB0D92}"/>
          </ac:picMkLst>
        </pc:picChg>
        <pc:picChg chg="del">
          <ac:chgData name="Tomasz Moroń" userId="722be6c7-7b5a-4770-8a53-237b9e9b4a08" providerId="ADAL" clId="{BA1DC4F5-CC94-48D5-ADD2-4CBE6EDC2F73}" dt="2024-05-08T05:23:46.470" v="681" actId="478"/>
          <ac:picMkLst>
            <pc:docMk/>
            <pc:sldMk cId="1503793371" sldId="416"/>
            <ac:picMk id="7" creationId="{BD66ABD1-C800-38FD-93DF-92608D3F41C5}"/>
          </ac:picMkLst>
        </pc:picChg>
        <pc:picChg chg="del">
          <ac:chgData name="Tomasz Moroń" userId="722be6c7-7b5a-4770-8a53-237b9e9b4a08" providerId="ADAL" clId="{BA1DC4F5-CC94-48D5-ADD2-4CBE6EDC2F73}" dt="2024-05-08T05:23:46.470" v="681" actId="478"/>
          <ac:picMkLst>
            <pc:docMk/>
            <pc:sldMk cId="1503793371" sldId="416"/>
            <ac:picMk id="15" creationId="{CFB0DE8B-A108-4F06-9D60-211A9969B374}"/>
          </ac:picMkLst>
        </pc:picChg>
        <pc:picChg chg="del">
          <ac:chgData name="Tomasz Moroń" userId="722be6c7-7b5a-4770-8a53-237b9e9b4a08" providerId="ADAL" clId="{BA1DC4F5-CC94-48D5-ADD2-4CBE6EDC2F73}" dt="2024-05-08T05:23:46.470" v="681" actId="478"/>
          <ac:picMkLst>
            <pc:docMk/>
            <pc:sldMk cId="1503793371" sldId="416"/>
            <ac:picMk id="18" creationId="{0D9A3D75-6021-F6A1-1B04-7742EEC8C669}"/>
          </ac:picMkLst>
        </pc:picChg>
        <pc:picChg chg="del">
          <ac:chgData name="Tomasz Moroń" userId="722be6c7-7b5a-4770-8a53-237b9e9b4a08" providerId="ADAL" clId="{BA1DC4F5-CC94-48D5-ADD2-4CBE6EDC2F73}" dt="2024-05-08T05:23:46.470" v="681" actId="478"/>
          <ac:picMkLst>
            <pc:docMk/>
            <pc:sldMk cId="1503793371" sldId="416"/>
            <ac:picMk id="20" creationId="{3811B9F1-576B-6E6E-71DD-7E8FEC7A7DF5}"/>
          </ac:picMkLst>
        </pc:picChg>
      </pc:sldChg>
      <pc:sldChg chg="addSp delSp modSp add mod">
        <pc:chgData name="Tomasz Moroń" userId="722be6c7-7b5a-4770-8a53-237b9e9b4a08" providerId="ADAL" clId="{BA1DC4F5-CC94-48D5-ADD2-4CBE6EDC2F73}" dt="2024-05-09T08:57:04.263" v="2175"/>
        <pc:sldMkLst>
          <pc:docMk/>
          <pc:sldMk cId="3376252957" sldId="417"/>
        </pc:sldMkLst>
        <pc:picChg chg="add mod modCrop">
          <ac:chgData name="Tomasz Moroń" userId="722be6c7-7b5a-4770-8a53-237b9e9b4a08" providerId="ADAL" clId="{BA1DC4F5-CC94-48D5-ADD2-4CBE6EDC2F73}" dt="2024-05-08T05:24:23.907" v="693" actId="732"/>
          <ac:picMkLst>
            <pc:docMk/>
            <pc:sldMk cId="3376252957" sldId="417"/>
            <ac:picMk id="3" creationId="{354314CC-62FD-EA52-8131-C5F16F092075}"/>
          </ac:picMkLst>
        </pc:picChg>
        <pc:picChg chg="del">
          <ac:chgData name="Tomasz Moroń" userId="722be6c7-7b5a-4770-8a53-237b9e9b4a08" providerId="ADAL" clId="{BA1DC4F5-CC94-48D5-ADD2-4CBE6EDC2F73}" dt="2024-05-08T05:24:00.470" v="686" actId="478"/>
          <ac:picMkLst>
            <pc:docMk/>
            <pc:sldMk cId="3376252957" sldId="417"/>
            <ac:picMk id="4" creationId="{2FD6EE42-731C-0D7E-D611-1C52B1AB0D92}"/>
          </ac:picMkLst>
        </pc:picChg>
        <pc:picChg chg="add mod modCrop">
          <ac:chgData name="Tomasz Moroń" userId="722be6c7-7b5a-4770-8a53-237b9e9b4a08" providerId="ADAL" clId="{BA1DC4F5-CC94-48D5-ADD2-4CBE6EDC2F73}" dt="2024-05-08T05:24:46.391" v="701" actId="1076"/>
          <ac:picMkLst>
            <pc:docMk/>
            <pc:sldMk cId="3376252957" sldId="417"/>
            <ac:picMk id="5" creationId="{106F4546-87BC-D247-A6ED-A36A42EDA3F2}"/>
          </ac:picMkLst>
        </pc:picChg>
        <pc:picChg chg="add mod modCrop">
          <ac:chgData name="Tomasz Moroń" userId="722be6c7-7b5a-4770-8a53-237b9e9b4a08" providerId="ADAL" clId="{BA1DC4F5-CC94-48D5-ADD2-4CBE6EDC2F73}" dt="2024-05-08T05:24:45.402" v="700" actId="1076"/>
          <ac:picMkLst>
            <pc:docMk/>
            <pc:sldMk cId="3376252957" sldId="417"/>
            <ac:picMk id="6" creationId="{284BC96A-038F-78BA-1105-300C72EDBCE8}"/>
          </ac:picMkLst>
        </pc:picChg>
        <pc:inkChg chg="add">
          <ac:chgData name="Tomasz Moroń" userId="722be6c7-7b5a-4770-8a53-237b9e9b4a08" providerId="ADAL" clId="{BA1DC4F5-CC94-48D5-ADD2-4CBE6EDC2F73}" dt="2024-05-09T08:57:04.263" v="2175"/>
          <ac:inkMkLst>
            <pc:docMk/>
            <pc:sldMk cId="3376252957" sldId="417"/>
            <ac:inkMk id="2" creationId="{350FFB26-D287-5E5D-8570-9307516993FF}"/>
          </ac:inkMkLst>
        </pc:inkChg>
        <pc:inkChg chg="add">
          <ac:chgData name="Tomasz Moroń" userId="722be6c7-7b5a-4770-8a53-237b9e9b4a08" providerId="ADAL" clId="{BA1DC4F5-CC94-48D5-ADD2-4CBE6EDC2F73}" dt="2024-05-09T08:57:04.263" v="2175"/>
          <ac:inkMkLst>
            <pc:docMk/>
            <pc:sldMk cId="3376252957" sldId="417"/>
            <ac:inkMk id="4" creationId="{050AAC85-167E-8CAF-C11D-28A58F95064E}"/>
          </ac:inkMkLst>
        </pc:inkChg>
        <pc:inkChg chg="add">
          <ac:chgData name="Tomasz Moroń" userId="722be6c7-7b5a-4770-8a53-237b9e9b4a08" providerId="ADAL" clId="{BA1DC4F5-CC94-48D5-ADD2-4CBE6EDC2F73}" dt="2024-05-09T08:57:04.263" v="2175"/>
          <ac:inkMkLst>
            <pc:docMk/>
            <pc:sldMk cId="3376252957" sldId="417"/>
            <ac:inkMk id="7" creationId="{A5425931-1938-1B5E-0FBE-279DC56CA273}"/>
          </ac:inkMkLst>
        </pc:inkChg>
        <pc:inkChg chg="add">
          <ac:chgData name="Tomasz Moroń" userId="722be6c7-7b5a-4770-8a53-237b9e9b4a08" providerId="ADAL" clId="{BA1DC4F5-CC94-48D5-ADD2-4CBE6EDC2F73}" dt="2024-05-09T08:57:04.263" v="2175"/>
          <ac:inkMkLst>
            <pc:docMk/>
            <pc:sldMk cId="3376252957" sldId="417"/>
            <ac:inkMk id="8" creationId="{4EE35D81-9F4F-ED48-CFCC-D287C56E86E6}"/>
          </ac:inkMkLst>
        </pc:inkChg>
        <pc:inkChg chg="add">
          <ac:chgData name="Tomasz Moroń" userId="722be6c7-7b5a-4770-8a53-237b9e9b4a08" providerId="ADAL" clId="{BA1DC4F5-CC94-48D5-ADD2-4CBE6EDC2F73}" dt="2024-05-09T08:57:04.263" v="2175"/>
          <ac:inkMkLst>
            <pc:docMk/>
            <pc:sldMk cId="3376252957" sldId="417"/>
            <ac:inkMk id="9" creationId="{FE581684-730C-7B05-5076-6413BF65A735}"/>
          </ac:inkMkLst>
        </pc:inkChg>
        <pc:inkChg chg="add">
          <ac:chgData name="Tomasz Moroń" userId="722be6c7-7b5a-4770-8a53-237b9e9b4a08" providerId="ADAL" clId="{BA1DC4F5-CC94-48D5-ADD2-4CBE6EDC2F73}" dt="2024-05-09T08:57:04.263" v="2175"/>
          <ac:inkMkLst>
            <pc:docMk/>
            <pc:sldMk cId="3376252957" sldId="417"/>
            <ac:inkMk id="10" creationId="{955C8118-94FD-D85E-15C7-5D64B2D7AFCD}"/>
          </ac:inkMkLst>
        </pc:inkChg>
        <pc:inkChg chg="add">
          <ac:chgData name="Tomasz Moroń" userId="722be6c7-7b5a-4770-8a53-237b9e9b4a08" providerId="ADAL" clId="{BA1DC4F5-CC94-48D5-ADD2-4CBE6EDC2F73}" dt="2024-05-09T08:57:04.263" v="2175"/>
          <ac:inkMkLst>
            <pc:docMk/>
            <pc:sldMk cId="3376252957" sldId="417"/>
            <ac:inkMk id="11" creationId="{8B7402EF-B6DE-79CD-FD84-4AFB22F78D7D}"/>
          </ac:inkMkLst>
        </pc:inkChg>
        <pc:inkChg chg="add">
          <ac:chgData name="Tomasz Moroń" userId="722be6c7-7b5a-4770-8a53-237b9e9b4a08" providerId="ADAL" clId="{BA1DC4F5-CC94-48D5-ADD2-4CBE6EDC2F73}" dt="2024-05-09T08:57:04.263" v="2175"/>
          <ac:inkMkLst>
            <pc:docMk/>
            <pc:sldMk cId="3376252957" sldId="417"/>
            <ac:inkMk id="12" creationId="{18A70DEA-AB76-3A30-C803-A7A96BC69365}"/>
          </ac:inkMkLst>
        </pc:inkChg>
        <pc:inkChg chg="add">
          <ac:chgData name="Tomasz Moroń" userId="722be6c7-7b5a-4770-8a53-237b9e9b4a08" providerId="ADAL" clId="{BA1DC4F5-CC94-48D5-ADD2-4CBE6EDC2F73}" dt="2024-05-09T08:57:04.263" v="2175"/>
          <ac:inkMkLst>
            <pc:docMk/>
            <pc:sldMk cId="3376252957" sldId="417"/>
            <ac:inkMk id="13" creationId="{BF20E920-D491-414C-536C-2A8752C81C07}"/>
          </ac:inkMkLst>
        </pc:inkChg>
        <pc:inkChg chg="add">
          <ac:chgData name="Tomasz Moroń" userId="722be6c7-7b5a-4770-8a53-237b9e9b4a08" providerId="ADAL" clId="{BA1DC4F5-CC94-48D5-ADD2-4CBE6EDC2F73}" dt="2024-05-09T08:57:04.263" v="2175"/>
          <ac:inkMkLst>
            <pc:docMk/>
            <pc:sldMk cId="3376252957" sldId="417"/>
            <ac:inkMk id="15" creationId="{9C96DC8C-5DB4-6484-82BD-9DB86710483F}"/>
          </ac:inkMkLst>
        </pc:inkChg>
        <pc:inkChg chg="add">
          <ac:chgData name="Tomasz Moroń" userId="722be6c7-7b5a-4770-8a53-237b9e9b4a08" providerId="ADAL" clId="{BA1DC4F5-CC94-48D5-ADD2-4CBE6EDC2F73}" dt="2024-05-09T08:57:04.263" v="2175"/>
          <ac:inkMkLst>
            <pc:docMk/>
            <pc:sldMk cId="3376252957" sldId="417"/>
            <ac:inkMk id="17" creationId="{4D557C9D-7ED0-9B84-1C29-758BC40DB3AC}"/>
          </ac:inkMkLst>
        </pc:inkChg>
        <pc:inkChg chg="add">
          <ac:chgData name="Tomasz Moroń" userId="722be6c7-7b5a-4770-8a53-237b9e9b4a08" providerId="ADAL" clId="{BA1DC4F5-CC94-48D5-ADD2-4CBE6EDC2F73}" dt="2024-05-09T08:57:04.263" v="2175"/>
          <ac:inkMkLst>
            <pc:docMk/>
            <pc:sldMk cId="3376252957" sldId="417"/>
            <ac:inkMk id="18" creationId="{D2E28391-698A-82C9-8831-99A56E5D6E00}"/>
          </ac:inkMkLst>
        </pc:inkChg>
        <pc:inkChg chg="add">
          <ac:chgData name="Tomasz Moroń" userId="722be6c7-7b5a-4770-8a53-237b9e9b4a08" providerId="ADAL" clId="{BA1DC4F5-CC94-48D5-ADD2-4CBE6EDC2F73}" dt="2024-05-09T08:57:04.263" v="2175"/>
          <ac:inkMkLst>
            <pc:docMk/>
            <pc:sldMk cId="3376252957" sldId="417"/>
            <ac:inkMk id="19" creationId="{A1053C2C-4B5C-78C5-67F1-E638147CED1A}"/>
          </ac:inkMkLst>
        </pc:inkChg>
        <pc:inkChg chg="add">
          <ac:chgData name="Tomasz Moroń" userId="722be6c7-7b5a-4770-8a53-237b9e9b4a08" providerId="ADAL" clId="{BA1DC4F5-CC94-48D5-ADD2-4CBE6EDC2F73}" dt="2024-05-09T08:57:04.263" v="2175"/>
          <ac:inkMkLst>
            <pc:docMk/>
            <pc:sldMk cId="3376252957" sldId="417"/>
            <ac:inkMk id="20" creationId="{25EF718D-E92B-D971-F9E6-ACD35D59A1BB}"/>
          </ac:inkMkLst>
        </pc:inkChg>
        <pc:inkChg chg="add">
          <ac:chgData name="Tomasz Moroń" userId="722be6c7-7b5a-4770-8a53-237b9e9b4a08" providerId="ADAL" clId="{BA1DC4F5-CC94-48D5-ADD2-4CBE6EDC2F73}" dt="2024-05-09T08:57:04.263" v="2175"/>
          <ac:inkMkLst>
            <pc:docMk/>
            <pc:sldMk cId="3376252957" sldId="417"/>
            <ac:inkMk id="21" creationId="{F019349A-C6D2-EA09-B85D-31712F9E3E23}"/>
          </ac:inkMkLst>
        </pc:inkChg>
        <pc:inkChg chg="add">
          <ac:chgData name="Tomasz Moroń" userId="722be6c7-7b5a-4770-8a53-237b9e9b4a08" providerId="ADAL" clId="{BA1DC4F5-CC94-48D5-ADD2-4CBE6EDC2F73}" dt="2024-05-09T08:57:04.263" v="2175"/>
          <ac:inkMkLst>
            <pc:docMk/>
            <pc:sldMk cId="3376252957" sldId="417"/>
            <ac:inkMk id="22" creationId="{41E514D7-B1A7-5BE1-3C88-024C7793F2B4}"/>
          </ac:inkMkLst>
        </pc:inkChg>
        <pc:inkChg chg="add">
          <ac:chgData name="Tomasz Moroń" userId="722be6c7-7b5a-4770-8a53-237b9e9b4a08" providerId="ADAL" clId="{BA1DC4F5-CC94-48D5-ADD2-4CBE6EDC2F73}" dt="2024-05-09T08:57:04.263" v="2175"/>
          <ac:inkMkLst>
            <pc:docMk/>
            <pc:sldMk cId="3376252957" sldId="417"/>
            <ac:inkMk id="23" creationId="{3845F397-C758-7F53-E480-1721A57E424E}"/>
          </ac:inkMkLst>
        </pc:inkChg>
        <pc:inkChg chg="add">
          <ac:chgData name="Tomasz Moroń" userId="722be6c7-7b5a-4770-8a53-237b9e9b4a08" providerId="ADAL" clId="{BA1DC4F5-CC94-48D5-ADD2-4CBE6EDC2F73}" dt="2024-05-09T08:57:04.263" v="2175"/>
          <ac:inkMkLst>
            <pc:docMk/>
            <pc:sldMk cId="3376252957" sldId="417"/>
            <ac:inkMk id="24" creationId="{C60D104F-B61B-5FA4-CC49-DC7F28FBFC80}"/>
          </ac:inkMkLst>
        </pc:inkChg>
        <pc:inkChg chg="add">
          <ac:chgData name="Tomasz Moroń" userId="722be6c7-7b5a-4770-8a53-237b9e9b4a08" providerId="ADAL" clId="{BA1DC4F5-CC94-48D5-ADD2-4CBE6EDC2F73}" dt="2024-05-09T08:57:04.263" v="2175"/>
          <ac:inkMkLst>
            <pc:docMk/>
            <pc:sldMk cId="3376252957" sldId="417"/>
            <ac:inkMk id="25" creationId="{655B8AA6-B279-119B-D5D8-A790933C0AC7}"/>
          </ac:inkMkLst>
        </pc:inkChg>
        <pc:inkChg chg="add">
          <ac:chgData name="Tomasz Moroń" userId="722be6c7-7b5a-4770-8a53-237b9e9b4a08" providerId="ADAL" clId="{BA1DC4F5-CC94-48D5-ADD2-4CBE6EDC2F73}" dt="2024-05-09T08:57:04.263" v="2175"/>
          <ac:inkMkLst>
            <pc:docMk/>
            <pc:sldMk cId="3376252957" sldId="417"/>
            <ac:inkMk id="26" creationId="{FF7FE6A4-3C0E-DEDE-5643-06977E0CC019}"/>
          </ac:inkMkLst>
        </pc:inkChg>
        <pc:inkChg chg="add">
          <ac:chgData name="Tomasz Moroń" userId="722be6c7-7b5a-4770-8a53-237b9e9b4a08" providerId="ADAL" clId="{BA1DC4F5-CC94-48D5-ADD2-4CBE6EDC2F73}" dt="2024-05-09T08:57:04.263" v="2175"/>
          <ac:inkMkLst>
            <pc:docMk/>
            <pc:sldMk cId="3376252957" sldId="417"/>
            <ac:inkMk id="27" creationId="{9FC25F76-4B39-57AD-F60C-E75C66644845}"/>
          </ac:inkMkLst>
        </pc:inkChg>
        <pc:inkChg chg="add">
          <ac:chgData name="Tomasz Moroń" userId="722be6c7-7b5a-4770-8a53-237b9e9b4a08" providerId="ADAL" clId="{BA1DC4F5-CC94-48D5-ADD2-4CBE6EDC2F73}" dt="2024-05-09T08:57:04.263" v="2175"/>
          <ac:inkMkLst>
            <pc:docMk/>
            <pc:sldMk cId="3376252957" sldId="417"/>
            <ac:inkMk id="28" creationId="{7C1D1419-301F-407D-9CAA-E8F3E34C3627}"/>
          </ac:inkMkLst>
        </pc:inkChg>
        <pc:inkChg chg="add">
          <ac:chgData name="Tomasz Moroń" userId="722be6c7-7b5a-4770-8a53-237b9e9b4a08" providerId="ADAL" clId="{BA1DC4F5-CC94-48D5-ADD2-4CBE6EDC2F73}" dt="2024-05-09T08:57:04.263" v="2175"/>
          <ac:inkMkLst>
            <pc:docMk/>
            <pc:sldMk cId="3376252957" sldId="417"/>
            <ac:inkMk id="29" creationId="{06DE9513-AE58-274D-D649-8D037A27C749}"/>
          </ac:inkMkLst>
        </pc:inkChg>
        <pc:inkChg chg="add">
          <ac:chgData name="Tomasz Moroń" userId="722be6c7-7b5a-4770-8a53-237b9e9b4a08" providerId="ADAL" clId="{BA1DC4F5-CC94-48D5-ADD2-4CBE6EDC2F73}" dt="2024-05-09T08:57:04.263" v="2175"/>
          <ac:inkMkLst>
            <pc:docMk/>
            <pc:sldMk cId="3376252957" sldId="417"/>
            <ac:inkMk id="30" creationId="{2133FB93-ED1B-E702-D3B4-9E735EB4094C}"/>
          </ac:inkMkLst>
        </pc:inkChg>
        <pc:inkChg chg="add">
          <ac:chgData name="Tomasz Moroń" userId="722be6c7-7b5a-4770-8a53-237b9e9b4a08" providerId="ADAL" clId="{BA1DC4F5-CC94-48D5-ADD2-4CBE6EDC2F73}" dt="2024-05-09T08:57:04.263" v="2175"/>
          <ac:inkMkLst>
            <pc:docMk/>
            <pc:sldMk cId="3376252957" sldId="417"/>
            <ac:inkMk id="31" creationId="{915CE699-AFAD-EA65-7EC9-D36D659AF8EF}"/>
          </ac:inkMkLst>
        </pc:inkChg>
        <pc:inkChg chg="add">
          <ac:chgData name="Tomasz Moroń" userId="722be6c7-7b5a-4770-8a53-237b9e9b4a08" providerId="ADAL" clId="{BA1DC4F5-CC94-48D5-ADD2-4CBE6EDC2F73}" dt="2024-05-09T08:57:04.263" v="2175"/>
          <ac:inkMkLst>
            <pc:docMk/>
            <pc:sldMk cId="3376252957" sldId="417"/>
            <ac:inkMk id="32" creationId="{F041A36E-5A35-61B9-5B45-8B897C71981C}"/>
          </ac:inkMkLst>
        </pc:inkChg>
        <pc:inkChg chg="add">
          <ac:chgData name="Tomasz Moroń" userId="722be6c7-7b5a-4770-8a53-237b9e9b4a08" providerId="ADAL" clId="{BA1DC4F5-CC94-48D5-ADD2-4CBE6EDC2F73}" dt="2024-05-09T08:57:04.263" v="2175"/>
          <ac:inkMkLst>
            <pc:docMk/>
            <pc:sldMk cId="3376252957" sldId="417"/>
            <ac:inkMk id="33" creationId="{6FDE866D-3D43-ED2B-3E30-398E1B525603}"/>
          </ac:inkMkLst>
        </pc:inkChg>
        <pc:inkChg chg="add">
          <ac:chgData name="Tomasz Moroń" userId="722be6c7-7b5a-4770-8a53-237b9e9b4a08" providerId="ADAL" clId="{BA1DC4F5-CC94-48D5-ADD2-4CBE6EDC2F73}" dt="2024-05-09T08:57:04.263" v="2175"/>
          <ac:inkMkLst>
            <pc:docMk/>
            <pc:sldMk cId="3376252957" sldId="417"/>
            <ac:inkMk id="34" creationId="{49BEAD18-47A8-CAFB-F4F4-34B315431078}"/>
          </ac:inkMkLst>
        </pc:inkChg>
      </pc:sldChg>
      <pc:sldChg chg="addSp delSp modSp add mod">
        <pc:chgData name="Tomasz Moroń" userId="722be6c7-7b5a-4770-8a53-237b9e9b4a08" providerId="ADAL" clId="{BA1DC4F5-CC94-48D5-ADD2-4CBE6EDC2F73}" dt="2024-05-08T08:37:46.282" v="1068" actId="20577"/>
        <pc:sldMkLst>
          <pc:docMk/>
          <pc:sldMk cId="3071268494" sldId="418"/>
        </pc:sldMkLst>
        <pc:spChg chg="add mod">
          <ac:chgData name="Tomasz Moroń" userId="722be6c7-7b5a-4770-8a53-237b9e9b4a08" providerId="ADAL" clId="{BA1DC4F5-CC94-48D5-ADD2-4CBE6EDC2F73}" dt="2024-05-08T08:36:18.043" v="990" actId="20577"/>
          <ac:spMkLst>
            <pc:docMk/>
            <pc:sldMk cId="3071268494" sldId="418"/>
            <ac:spMk id="2" creationId="{FC5542A6-D0D6-7AFD-ED81-C02584AC8145}"/>
          </ac:spMkLst>
        </pc:spChg>
        <pc:spChg chg="mod">
          <ac:chgData name="Tomasz Moroń" userId="722be6c7-7b5a-4770-8a53-237b9e9b4a08" providerId="ADAL" clId="{BA1DC4F5-CC94-48D5-ADD2-4CBE6EDC2F73}" dt="2024-05-08T08:35:54.714" v="986" actId="20577"/>
          <ac:spMkLst>
            <pc:docMk/>
            <pc:sldMk cId="3071268494" sldId="418"/>
            <ac:spMk id="14" creationId="{00000000-0000-0000-0000-000000000000}"/>
          </ac:spMkLst>
        </pc:spChg>
        <pc:graphicFrameChg chg="add mod modGraphic">
          <ac:chgData name="Tomasz Moroń" userId="722be6c7-7b5a-4770-8a53-237b9e9b4a08" providerId="ADAL" clId="{BA1DC4F5-CC94-48D5-ADD2-4CBE6EDC2F73}" dt="2024-05-08T08:37:46.282" v="1068" actId="20577"/>
          <ac:graphicFrameMkLst>
            <pc:docMk/>
            <pc:sldMk cId="3071268494" sldId="418"/>
            <ac:graphicFrameMk id="3" creationId="{E9648754-0F23-AD50-A009-EBD46EBACE3A}"/>
          </ac:graphicFrameMkLst>
        </pc:graphicFrameChg>
        <pc:picChg chg="del">
          <ac:chgData name="Tomasz Moroń" userId="722be6c7-7b5a-4770-8a53-237b9e9b4a08" providerId="ADAL" clId="{BA1DC4F5-CC94-48D5-ADD2-4CBE6EDC2F73}" dt="2024-05-08T05:25:16.678" v="703" actId="478"/>
          <ac:picMkLst>
            <pc:docMk/>
            <pc:sldMk cId="3071268494" sldId="418"/>
            <ac:picMk id="3" creationId="{208BA7B8-AFF1-E131-66C0-099D0B7A4216}"/>
          </ac:picMkLst>
        </pc:picChg>
        <pc:picChg chg="del">
          <ac:chgData name="Tomasz Moroń" userId="722be6c7-7b5a-4770-8a53-237b9e9b4a08" providerId="ADAL" clId="{BA1DC4F5-CC94-48D5-ADD2-4CBE6EDC2F73}" dt="2024-05-08T05:25:16.678" v="703" actId="478"/>
          <ac:picMkLst>
            <pc:docMk/>
            <pc:sldMk cId="3071268494" sldId="418"/>
            <ac:picMk id="4" creationId="{6208DFD9-6A43-594E-91B3-5A26938E0994}"/>
          </ac:picMkLst>
        </pc:picChg>
        <pc:picChg chg="del">
          <ac:chgData name="Tomasz Moroń" userId="722be6c7-7b5a-4770-8a53-237b9e9b4a08" providerId="ADAL" clId="{BA1DC4F5-CC94-48D5-ADD2-4CBE6EDC2F73}" dt="2024-05-08T05:25:16.678" v="703" actId="478"/>
          <ac:picMkLst>
            <pc:docMk/>
            <pc:sldMk cId="3071268494" sldId="418"/>
            <ac:picMk id="6" creationId="{4DD8A5F4-A5DD-71CF-0D4C-BA4F63379C94}"/>
          </ac:picMkLst>
        </pc:picChg>
      </pc:sldChg>
      <pc:sldChg chg="addSp delSp modSp add mod">
        <pc:chgData name="Tomasz Moroń" userId="722be6c7-7b5a-4770-8a53-237b9e9b4a08" providerId="ADAL" clId="{BA1DC4F5-CC94-48D5-ADD2-4CBE6EDC2F73}" dt="2024-05-08T08:28:48.691" v="982"/>
        <pc:sldMkLst>
          <pc:docMk/>
          <pc:sldMk cId="3423184453" sldId="419"/>
        </pc:sldMkLst>
        <pc:spChg chg="add mod">
          <ac:chgData name="Tomasz Moroń" userId="722be6c7-7b5a-4770-8a53-237b9e9b4a08" providerId="ADAL" clId="{BA1DC4F5-CC94-48D5-ADD2-4CBE6EDC2F73}" dt="2024-05-08T08:24:18.058" v="733" actId="20577"/>
          <ac:spMkLst>
            <pc:docMk/>
            <pc:sldMk cId="3423184453" sldId="419"/>
            <ac:spMk id="2" creationId="{038CC1F1-324C-A9AC-F436-6E697D0E8634}"/>
          </ac:spMkLst>
        </pc:spChg>
        <pc:spChg chg="add mod">
          <ac:chgData name="Tomasz Moroń" userId="722be6c7-7b5a-4770-8a53-237b9e9b4a08" providerId="ADAL" clId="{BA1DC4F5-CC94-48D5-ADD2-4CBE6EDC2F73}" dt="2024-05-08T08:28:48.691" v="982"/>
          <ac:spMkLst>
            <pc:docMk/>
            <pc:sldMk cId="3423184453" sldId="419"/>
            <ac:spMk id="5" creationId="{08146471-624C-99A7-F7B1-3855FB4652AB}"/>
          </ac:spMkLst>
        </pc:spChg>
        <pc:graphicFrameChg chg="add mod modGraphic">
          <ac:chgData name="Tomasz Moroń" userId="722be6c7-7b5a-4770-8a53-237b9e9b4a08" providerId="ADAL" clId="{BA1DC4F5-CC94-48D5-ADD2-4CBE6EDC2F73}" dt="2024-05-08T08:28:16.290" v="980" actId="20577"/>
          <ac:graphicFrameMkLst>
            <pc:docMk/>
            <pc:sldMk cId="3423184453" sldId="419"/>
            <ac:graphicFrameMk id="3" creationId="{ACED3E12-362B-F3B9-9E33-F1EEB4A91949}"/>
          </ac:graphicFrameMkLst>
        </pc:graphicFrameChg>
        <pc:graphicFrameChg chg="add mod">
          <ac:chgData name="Tomasz Moroń" userId="722be6c7-7b5a-4770-8a53-237b9e9b4a08" providerId="ADAL" clId="{BA1DC4F5-CC94-48D5-ADD2-4CBE6EDC2F73}" dt="2024-05-08T08:25:32.949" v="802"/>
          <ac:graphicFrameMkLst>
            <pc:docMk/>
            <pc:sldMk cId="3423184453" sldId="419"/>
            <ac:graphicFrameMk id="4" creationId="{46BD2FD6-E189-E728-C484-043087ED8A20}"/>
          </ac:graphicFrameMkLst>
        </pc:graphicFrameChg>
        <pc:picChg chg="del">
          <ac:chgData name="Tomasz Moroń" userId="722be6c7-7b5a-4770-8a53-237b9e9b4a08" providerId="ADAL" clId="{BA1DC4F5-CC94-48D5-ADD2-4CBE6EDC2F73}" dt="2024-05-08T05:25:41.206" v="705" actId="478"/>
          <ac:picMkLst>
            <pc:docMk/>
            <pc:sldMk cId="3423184453" sldId="419"/>
            <ac:picMk id="3" creationId="{354314CC-62FD-EA52-8131-C5F16F092075}"/>
          </ac:picMkLst>
        </pc:picChg>
        <pc:picChg chg="del">
          <ac:chgData name="Tomasz Moroń" userId="722be6c7-7b5a-4770-8a53-237b9e9b4a08" providerId="ADAL" clId="{BA1DC4F5-CC94-48D5-ADD2-4CBE6EDC2F73}" dt="2024-05-08T05:25:41.206" v="705" actId="478"/>
          <ac:picMkLst>
            <pc:docMk/>
            <pc:sldMk cId="3423184453" sldId="419"/>
            <ac:picMk id="5" creationId="{106F4546-87BC-D247-A6ED-A36A42EDA3F2}"/>
          </ac:picMkLst>
        </pc:picChg>
        <pc:picChg chg="del">
          <ac:chgData name="Tomasz Moroń" userId="722be6c7-7b5a-4770-8a53-237b9e9b4a08" providerId="ADAL" clId="{BA1DC4F5-CC94-48D5-ADD2-4CBE6EDC2F73}" dt="2024-05-08T05:25:42.950" v="706" actId="478"/>
          <ac:picMkLst>
            <pc:docMk/>
            <pc:sldMk cId="3423184453" sldId="419"/>
            <ac:picMk id="6" creationId="{284BC96A-038F-78BA-1105-300C72EDBCE8}"/>
          </ac:picMkLst>
        </pc:picChg>
      </pc:sldChg>
      <pc:sldChg chg="addSp delSp modSp add mod">
        <pc:chgData name="Tomasz Moroń" userId="722be6c7-7b5a-4770-8a53-237b9e9b4a08" providerId="ADAL" clId="{BA1DC4F5-CC94-48D5-ADD2-4CBE6EDC2F73}" dt="2024-05-09T08:57:04.263" v="2175"/>
        <pc:sldMkLst>
          <pc:docMk/>
          <pc:sldMk cId="1391927399" sldId="420"/>
        </pc:sldMkLst>
        <pc:spChg chg="mod">
          <ac:chgData name="Tomasz Moroń" userId="722be6c7-7b5a-4770-8a53-237b9e9b4a08" providerId="ADAL" clId="{BA1DC4F5-CC94-48D5-ADD2-4CBE6EDC2F73}" dt="2024-05-08T09:12:33.593" v="1191" actId="1076"/>
          <ac:spMkLst>
            <pc:docMk/>
            <pc:sldMk cId="1391927399" sldId="420"/>
            <ac:spMk id="2" creationId="{038CC1F1-324C-A9AC-F436-6E697D0E8634}"/>
          </ac:spMkLst>
        </pc:spChg>
        <pc:spChg chg="del">
          <ac:chgData name="Tomasz Moroń" userId="722be6c7-7b5a-4770-8a53-237b9e9b4a08" providerId="ADAL" clId="{BA1DC4F5-CC94-48D5-ADD2-4CBE6EDC2F73}" dt="2024-05-08T09:04:38.647" v="1089" actId="478"/>
          <ac:spMkLst>
            <pc:docMk/>
            <pc:sldMk cId="1391927399" sldId="420"/>
            <ac:spMk id="5" creationId="{08146471-624C-99A7-F7B1-3855FB4652AB}"/>
          </ac:spMkLst>
        </pc:spChg>
        <pc:spChg chg="add mod">
          <ac:chgData name="Tomasz Moroń" userId="722be6c7-7b5a-4770-8a53-237b9e9b4a08" providerId="ADAL" clId="{BA1DC4F5-CC94-48D5-ADD2-4CBE6EDC2F73}" dt="2024-05-08T09:12:37.863" v="1193" actId="1076"/>
          <ac:spMkLst>
            <pc:docMk/>
            <pc:sldMk cId="1391927399" sldId="420"/>
            <ac:spMk id="9" creationId="{F73106B3-D0DE-EEA9-0D57-14C8E1B27EDB}"/>
          </ac:spMkLst>
        </pc:spChg>
        <pc:spChg chg="add mod">
          <ac:chgData name="Tomasz Moroń" userId="722be6c7-7b5a-4770-8a53-237b9e9b4a08" providerId="ADAL" clId="{BA1DC4F5-CC94-48D5-ADD2-4CBE6EDC2F73}" dt="2024-05-08T09:12:57.745" v="1201" actId="1076"/>
          <ac:spMkLst>
            <pc:docMk/>
            <pc:sldMk cId="1391927399" sldId="420"/>
            <ac:spMk id="10" creationId="{AD409F9E-1EFB-1C3C-1A14-BDDAA8017951}"/>
          </ac:spMkLst>
        </pc:spChg>
        <pc:spChg chg="add mod">
          <ac:chgData name="Tomasz Moroń" userId="722be6c7-7b5a-4770-8a53-237b9e9b4a08" providerId="ADAL" clId="{BA1DC4F5-CC94-48D5-ADD2-4CBE6EDC2F73}" dt="2024-05-08T09:13:04.949" v="1204" actId="6549"/>
          <ac:spMkLst>
            <pc:docMk/>
            <pc:sldMk cId="1391927399" sldId="420"/>
            <ac:spMk id="11" creationId="{D78E4E35-1FF0-CCBD-D891-59D9E7302B0C}"/>
          </ac:spMkLst>
        </pc:spChg>
        <pc:spChg chg="mod">
          <ac:chgData name="Tomasz Moroń" userId="722be6c7-7b5a-4770-8a53-237b9e9b4a08" providerId="ADAL" clId="{BA1DC4F5-CC94-48D5-ADD2-4CBE6EDC2F73}" dt="2024-05-08T09:04:04.830" v="1084"/>
          <ac:spMkLst>
            <pc:docMk/>
            <pc:sldMk cId="1391927399" sldId="420"/>
            <ac:spMk id="14" creationId="{00000000-0000-0000-0000-000000000000}"/>
          </ac:spMkLst>
        </pc:spChg>
        <pc:graphicFrameChg chg="del">
          <ac:chgData name="Tomasz Moroń" userId="722be6c7-7b5a-4770-8a53-237b9e9b4a08" providerId="ADAL" clId="{BA1DC4F5-CC94-48D5-ADD2-4CBE6EDC2F73}" dt="2024-05-08T09:04:37.525" v="1088" actId="478"/>
          <ac:graphicFrameMkLst>
            <pc:docMk/>
            <pc:sldMk cId="1391927399" sldId="420"/>
            <ac:graphicFrameMk id="3" creationId="{ACED3E12-362B-F3B9-9E33-F1EEB4A91949}"/>
          </ac:graphicFrameMkLst>
        </pc:graphicFrameChg>
        <pc:graphicFrameChg chg="del">
          <ac:chgData name="Tomasz Moroń" userId="722be6c7-7b5a-4770-8a53-237b9e9b4a08" providerId="ADAL" clId="{BA1DC4F5-CC94-48D5-ADD2-4CBE6EDC2F73}" dt="2024-05-08T09:05:11.368" v="1096" actId="478"/>
          <ac:graphicFrameMkLst>
            <pc:docMk/>
            <pc:sldMk cId="1391927399" sldId="420"/>
            <ac:graphicFrameMk id="4" creationId="{46BD2FD6-E189-E728-C484-043087ED8A20}"/>
          </ac:graphicFrameMkLst>
        </pc:graphicFrameChg>
        <pc:picChg chg="add mod modCrop">
          <ac:chgData name="Tomasz Moroń" userId="722be6c7-7b5a-4770-8a53-237b9e9b4a08" providerId="ADAL" clId="{BA1DC4F5-CC94-48D5-ADD2-4CBE6EDC2F73}" dt="2024-05-08T09:12:35.285" v="1192" actId="1076"/>
          <ac:picMkLst>
            <pc:docMk/>
            <pc:sldMk cId="1391927399" sldId="420"/>
            <ac:picMk id="7" creationId="{F2F62A32-3386-492A-7952-1552F6829E73}"/>
          </ac:picMkLst>
        </pc:picChg>
        <pc:picChg chg="add mod ord modCrop">
          <ac:chgData name="Tomasz Moroń" userId="722be6c7-7b5a-4770-8a53-237b9e9b4a08" providerId="ADAL" clId="{BA1DC4F5-CC94-48D5-ADD2-4CBE6EDC2F73}" dt="2024-05-08T09:12:56.012" v="1200" actId="1076"/>
          <ac:picMkLst>
            <pc:docMk/>
            <pc:sldMk cId="1391927399" sldId="420"/>
            <ac:picMk id="8" creationId="{80C6817E-73A3-F7C8-9024-82504F7752C6}"/>
          </ac:picMkLst>
        </pc:picChg>
        <pc:picChg chg="add mod modCrop">
          <ac:chgData name="Tomasz Moroń" userId="722be6c7-7b5a-4770-8a53-237b9e9b4a08" providerId="ADAL" clId="{BA1DC4F5-CC94-48D5-ADD2-4CBE6EDC2F73}" dt="2024-05-08T09:12:54.573" v="1199" actId="1076"/>
          <ac:picMkLst>
            <pc:docMk/>
            <pc:sldMk cId="1391927399" sldId="420"/>
            <ac:picMk id="12" creationId="{7883E62E-0BEA-F534-0A58-4C030A8D414F}"/>
          </ac:picMkLst>
        </pc:picChg>
        <pc:inkChg chg="add">
          <ac:chgData name="Tomasz Moroń" userId="722be6c7-7b5a-4770-8a53-237b9e9b4a08" providerId="ADAL" clId="{BA1DC4F5-CC94-48D5-ADD2-4CBE6EDC2F73}" dt="2024-05-09T08:57:04.263" v="2175"/>
          <ac:inkMkLst>
            <pc:docMk/>
            <pc:sldMk cId="1391927399" sldId="420"/>
            <ac:inkMk id="3" creationId="{539EB1A3-E1F6-FB5C-0EAF-CBDC40FF4D2A}"/>
          </ac:inkMkLst>
        </pc:inkChg>
        <pc:inkChg chg="add">
          <ac:chgData name="Tomasz Moroń" userId="722be6c7-7b5a-4770-8a53-237b9e9b4a08" providerId="ADAL" clId="{BA1DC4F5-CC94-48D5-ADD2-4CBE6EDC2F73}" dt="2024-05-09T08:57:04.263" v="2175"/>
          <ac:inkMkLst>
            <pc:docMk/>
            <pc:sldMk cId="1391927399" sldId="420"/>
            <ac:inkMk id="4" creationId="{479C568D-9897-E161-FAAB-EAF6087BFA25}"/>
          </ac:inkMkLst>
        </pc:inkChg>
        <pc:inkChg chg="add">
          <ac:chgData name="Tomasz Moroń" userId="722be6c7-7b5a-4770-8a53-237b9e9b4a08" providerId="ADAL" clId="{BA1DC4F5-CC94-48D5-ADD2-4CBE6EDC2F73}" dt="2024-05-09T08:57:04.263" v="2175"/>
          <ac:inkMkLst>
            <pc:docMk/>
            <pc:sldMk cId="1391927399" sldId="420"/>
            <ac:inkMk id="5" creationId="{2987605E-469E-3B5D-B673-B6759736B548}"/>
          </ac:inkMkLst>
        </pc:inkChg>
        <pc:inkChg chg="add">
          <ac:chgData name="Tomasz Moroń" userId="722be6c7-7b5a-4770-8a53-237b9e9b4a08" providerId="ADAL" clId="{BA1DC4F5-CC94-48D5-ADD2-4CBE6EDC2F73}" dt="2024-05-09T08:57:04.263" v="2175"/>
          <ac:inkMkLst>
            <pc:docMk/>
            <pc:sldMk cId="1391927399" sldId="420"/>
            <ac:inkMk id="6" creationId="{928D8548-CBE8-6B06-A88A-0C0E88B2675C}"/>
          </ac:inkMkLst>
        </pc:inkChg>
      </pc:sldChg>
      <pc:sldChg chg="addSp delSp modSp add mod">
        <pc:chgData name="Tomasz Moroń" userId="722be6c7-7b5a-4770-8a53-237b9e9b4a08" providerId="ADAL" clId="{BA1DC4F5-CC94-48D5-ADD2-4CBE6EDC2F73}" dt="2024-05-09T08:57:04.263" v="2175"/>
        <pc:sldMkLst>
          <pc:docMk/>
          <pc:sldMk cId="3302499335" sldId="421"/>
        </pc:sldMkLst>
        <pc:spChg chg="del">
          <ac:chgData name="Tomasz Moroń" userId="722be6c7-7b5a-4770-8a53-237b9e9b4a08" providerId="ADAL" clId="{BA1DC4F5-CC94-48D5-ADD2-4CBE6EDC2F73}" dt="2024-05-08T09:13:32.567" v="1206" actId="478"/>
          <ac:spMkLst>
            <pc:docMk/>
            <pc:sldMk cId="3302499335" sldId="421"/>
            <ac:spMk id="2" creationId="{038CC1F1-324C-A9AC-F436-6E697D0E8634}"/>
          </ac:spMkLst>
        </pc:spChg>
        <pc:spChg chg="add mod">
          <ac:chgData name="Tomasz Moroń" userId="722be6c7-7b5a-4770-8a53-237b9e9b4a08" providerId="ADAL" clId="{BA1DC4F5-CC94-48D5-ADD2-4CBE6EDC2F73}" dt="2024-05-08T09:14:52.192" v="1229" actId="20577"/>
          <ac:spMkLst>
            <pc:docMk/>
            <pc:sldMk cId="3302499335" sldId="421"/>
            <ac:spMk id="3" creationId="{C712408B-D12C-504E-265D-AD07918C869F}"/>
          </ac:spMkLst>
        </pc:spChg>
        <pc:spChg chg="add mod">
          <ac:chgData name="Tomasz Moroń" userId="722be6c7-7b5a-4770-8a53-237b9e9b4a08" providerId="ADAL" clId="{BA1DC4F5-CC94-48D5-ADD2-4CBE6EDC2F73}" dt="2024-05-08T09:15:05.023" v="1234" actId="20577"/>
          <ac:spMkLst>
            <pc:docMk/>
            <pc:sldMk cId="3302499335" sldId="421"/>
            <ac:spMk id="4" creationId="{8047020F-433E-E797-0E52-BD5A06722BE9}"/>
          </ac:spMkLst>
        </pc:spChg>
        <pc:spChg chg="del">
          <ac:chgData name="Tomasz Moroń" userId="722be6c7-7b5a-4770-8a53-237b9e9b4a08" providerId="ADAL" clId="{BA1DC4F5-CC94-48D5-ADD2-4CBE6EDC2F73}" dt="2024-05-08T09:13:32.567" v="1206" actId="478"/>
          <ac:spMkLst>
            <pc:docMk/>
            <pc:sldMk cId="3302499335" sldId="421"/>
            <ac:spMk id="9" creationId="{F73106B3-D0DE-EEA9-0D57-14C8E1B27EDB}"/>
          </ac:spMkLst>
        </pc:spChg>
        <pc:spChg chg="del">
          <ac:chgData name="Tomasz Moroń" userId="722be6c7-7b5a-4770-8a53-237b9e9b4a08" providerId="ADAL" clId="{BA1DC4F5-CC94-48D5-ADD2-4CBE6EDC2F73}" dt="2024-05-08T09:13:32.567" v="1206" actId="478"/>
          <ac:spMkLst>
            <pc:docMk/>
            <pc:sldMk cId="3302499335" sldId="421"/>
            <ac:spMk id="10" creationId="{AD409F9E-1EFB-1C3C-1A14-BDDAA8017951}"/>
          </ac:spMkLst>
        </pc:spChg>
        <pc:spChg chg="del">
          <ac:chgData name="Tomasz Moroń" userId="722be6c7-7b5a-4770-8a53-237b9e9b4a08" providerId="ADAL" clId="{BA1DC4F5-CC94-48D5-ADD2-4CBE6EDC2F73}" dt="2024-05-08T09:13:32.567" v="1206" actId="478"/>
          <ac:spMkLst>
            <pc:docMk/>
            <pc:sldMk cId="3302499335" sldId="421"/>
            <ac:spMk id="11" creationId="{D78E4E35-1FF0-CCBD-D891-59D9E7302B0C}"/>
          </ac:spMkLst>
        </pc:spChg>
        <pc:picChg chg="add mod">
          <ac:chgData name="Tomasz Moroń" userId="722be6c7-7b5a-4770-8a53-237b9e9b4a08" providerId="ADAL" clId="{BA1DC4F5-CC94-48D5-ADD2-4CBE6EDC2F73}" dt="2024-05-08T09:15:57.137" v="1237" actId="1076"/>
          <ac:picMkLst>
            <pc:docMk/>
            <pc:sldMk cId="3302499335" sldId="421"/>
            <ac:picMk id="6" creationId="{99777B49-C279-FADF-73B5-5D0A0BA5DCB9}"/>
          </ac:picMkLst>
        </pc:picChg>
        <pc:picChg chg="del">
          <ac:chgData name="Tomasz Moroń" userId="722be6c7-7b5a-4770-8a53-237b9e9b4a08" providerId="ADAL" clId="{BA1DC4F5-CC94-48D5-ADD2-4CBE6EDC2F73}" dt="2024-05-08T09:13:32.567" v="1206" actId="478"/>
          <ac:picMkLst>
            <pc:docMk/>
            <pc:sldMk cId="3302499335" sldId="421"/>
            <ac:picMk id="7" creationId="{F2F62A32-3386-492A-7952-1552F6829E73}"/>
          </ac:picMkLst>
        </pc:picChg>
        <pc:picChg chg="del">
          <ac:chgData name="Tomasz Moroń" userId="722be6c7-7b5a-4770-8a53-237b9e9b4a08" providerId="ADAL" clId="{BA1DC4F5-CC94-48D5-ADD2-4CBE6EDC2F73}" dt="2024-05-08T09:13:32.567" v="1206" actId="478"/>
          <ac:picMkLst>
            <pc:docMk/>
            <pc:sldMk cId="3302499335" sldId="421"/>
            <ac:picMk id="8" creationId="{80C6817E-73A3-F7C8-9024-82504F7752C6}"/>
          </ac:picMkLst>
        </pc:picChg>
        <pc:picChg chg="del">
          <ac:chgData name="Tomasz Moroń" userId="722be6c7-7b5a-4770-8a53-237b9e9b4a08" providerId="ADAL" clId="{BA1DC4F5-CC94-48D5-ADD2-4CBE6EDC2F73}" dt="2024-05-08T09:13:32.567" v="1206" actId="478"/>
          <ac:picMkLst>
            <pc:docMk/>
            <pc:sldMk cId="3302499335" sldId="421"/>
            <ac:picMk id="12" creationId="{7883E62E-0BEA-F534-0A58-4C030A8D414F}"/>
          </ac:picMkLst>
        </pc:picChg>
        <pc:inkChg chg="add">
          <ac:chgData name="Tomasz Moroń" userId="722be6c7-7b5a-4770-8a53-237b9e9b4a08" providerId="ADAL" clId="{BA1DC4F5-CC94-48D5-ADD2-4CBE6EDC2F73}" dt="2024-05-09T08:57:04.263" v="2175"/>
          <ac:inkMkLst>
            <pc:docMk/>
            <pc:sldMk cId="3302499335" sldId="421"/>
            <ac:inkMk id="2" creationId="{A0554227-476D-5D00-16F2-97CB36E4A476}"/>
          </ac:inkMkLst>
        </pc:inkChg>
      </pc:sldChg>
      <pc:sldChg chg="addSp delSp modSp add mod">
        <pc:chgData name="Tomasz Moroń" userId="722be6c7-7b5a-4770-8a53-237b9e9b4a08" providerId="ADAL" clId="{BA1DC4F5-CC94-48D5-ADD2-4CBE6EDC2F73}" dt="2024-05-09T08:57:04.263" v="2175"/>
        <pc:sldMkLst>
          <pc:docMk/>
          <pc:sldMk cId="3558834449" sldId="422"/>
        </pc:sldMkLst>
        <pc:spChg chg="del">
          <ac:chgData name="Tomasz Moroń" userId="722be6c7-7b5a-4770-8a53-237b9e9b4a08" providerId="ADAL" clId="{BA1DC4F5-CC94-48D5-ADD2-4CBE6EDC2F73}" dt="2024-05-08T09:16:11.622" v="1240" actId="478"/>
          <ac:spMkLst>
            <pc:docMk/>
            <pc:sldMk cId="3558834449" sldId="422"/>
            <ac:spMk id="3" creationId="{C712408B-D12C-504E-265D-AD07918C869F}"/>
          </ac:spMkLst>
        </pc:spChg>
        <pc:spChg chg="del">
          <ac:chgData name="Tomasz Moroń" userId="722be6c7-7b5a-4770-8a53-237b9e9b4a08" providerId="ADAL" clId="{BA1DC4F5-CC94-48D5-ADD2-4CBE6EDC2F73}" dt="2024-05-08T09:16:11.622" v="1240" actId="478"/>
          <ac:spMkLst>
            <pc:docMk/>
            <pc:sldMk cId="3558834449" sldId="422"/>
            <ac:spMk id="4" creationId="{8047020F-433E-E797-0E52-BD5A06722BE9}"/>
          </ac:spMkLst>
        </pc:spChg>
        <pc:spChg chg="add mod">
          <ac:chgData name="Tomasz Moroń" userId="722be6c7-7b5a-4770-8a53-237b9e9b4a08" providerId="ADAL" clId="{BA1DC4F5-CC94-48D5-ADD2-4CBE6EDC2F73}" dt="2024-05-08T09:21:34.733" v="1276" actId="1076"/>
          <ac:spMkLst>
            <pc:docMk/>
            <pc:sldMk cId="3558834449" sldId="422"/>
            <ac:spMk id="8" creationId="{025CE2DD-5A3F-4E8B-1839-18E0B432F9E6}"/>
          </ac:spMkLst>
        </pc:spChg>
        <pc:picChg chg="add mod modCrop">
          <ac:chgData name="Tomasz Moroń" userId="722be6c7-7b5a-4770-8a53-237b9e9b4a08" providerId="ADAL" clId="{BA1DC4F5-CC94-48D5-ADD2-4CBE6EDC2F73}" dt="2024-05-08T09:16:59.345" v="1249" actId="732"/>
          <ac:picMkLst>
            <pc:docMk/>
            <pc:sldMk cId="3558834449" sldId="422"/>
            <ac:picMk id="5" creationId="{CCAFDA2E-7F60-DEF2-60F3-D6C097664DDA}"/>
          </ac:picMkLst>
        </pc:picChg>
        <pc:picChg chg="del">
          <ac:chgData name="Tomasz Moroń" userId="722be6c7-7b5a-4770-8a53-237b9e9b4a08" providerId="ADAL" clId="{BA1DC4F5-CC94-48D5-ADD2-4CBE6EDC2F73}" dt="2024-05-08T09:16:08.773" v="1239" actId="478"/>
          <ac:picMkLst>
            <pc:docMk/>
            <pc:sldMk cId="3558834449" sldId="422"/>
            <ac:picMk id="6" creationId="{99777B49-C279-FADF-73B5-5D0A0BA5DCB9}"/>
          </ac:picMkLst>
        </pc:picChg>
        <pc:picChg chg="add mod modCrop">
          <ac:chgData name="Tomasz Moroń" userId="722be6c7-7b5a-4770-8a53-237b9e9b4a08" providerId="ADAL" clId="{BA1DC4F5-CC94-48D5-ADD2-4CBE6EDC2F73}" dt="2024-05-08T09:21:38.704" v="1278" actId="1076"/>
          <ac:picMkLst>
            <pc:docMk/>
            <pc:sldMk cId="3558834449" sldId="422"/>
            <ac:picMk id="7" creationId="{AB3F09E1-5AEC-0616-91D9-9CA5E2550E3E}"/>
          </ac:picMkLst>
        </pc:picChg>
        <pc:inkChg chg="add">
          <ac:chgData name="Tomasz Moroń" userId="722be6c7-7b5a-4770-8a53-237b9e9b4a08" providerId="ADAL" clId="{BA1DC4F5-CC94-48D5-ADD2-4CBE6EDC2F73}" dt="2024-05-09T08:57:04.263" v="2175"/>
          <ac:inkMkLst>
            <pc:docMk/>
            <pc:sldMk cId="3558834449" sldId="422"/>
            <ac:inkMk id="2" creationId="{A7572B8A-8CB4-5E1D-D6C0-ECD4E163F631}"/>
          </ac:inkMkLst>
        </pc:inkChg>
        <pc:inkChg chg="add">
          <ac:chgData name="Tomasz Moroń" userId="722be6c7-7b5a-4770-8a53-237b9e9b4a08" providerId="ADAL" clId="{BA1DC4F5-CC94-48D5-ADD2-4CBE6EDC2F73}" dt="2024-05-09T08:57:04.263" v="2175"/>
          <ac:inkMkLst>
            <pc:docMk/>
            <pc:sldMk cId="3558834449" sldId="422"/>
            <ac:inkMk id="3" creationId="{95ACAAC5-B3F1-C381-52DA-3BF840E6D80F}"/>
          </ac:inkMkLst>
        </pc:inkChg>
        <pc:inkChg chg="add">
          <ac:chgData name="Tomasz Moroń" userId="722be6c7-7b5a-4770-8a53-237b9e9b4a08" providerId="ADAL" clId="{BA1DC4F5-CC94-48D5-ADD2-4CBE6EDC2F73}" dt="2024-05-09T08:57:04.263" v="2175"/>
          <ac:inkMkLst>
            <pc:docMk/>
            <pc:sldMk cId="3558834449" sldId="422"/>
            <ac:inkMk id="4" creationId="{ED1FC629-1CFC-7A74-0BEC-01538FDFDCE0}"/>
          </ac:inkMkLst>
        </pc:inkChg>
        <pc:cxnChg chg="del">
          <ac:chgData name="Tomasz Moroń" userId="722be6c7-7b5a-4770-8a53-237b9e9b4a08" providerId="ADAL" clId="{BA1DC4F5-CC94-48D5-ADD2-4CBE6EDC2F73}" dt="2024-05-08T09:16:11.622" v="1240" actId="478"/>
          <ac:cxnSpMkLst>
            <pc:docMk/>
            <pc:sldMk cId="3558834449" sldId="422"/>
            <ac:cxnSpMk id="16" creationId="{00000000-0000-0000-0000-000000000000}"/>
          </ac:cxnSpMkLst>
        </pc:cxnChg>
      </pc:sldChg>
      <pc:sldChg chg="addSp delSp modSp add mod">
        <pc:chgData name="Tomasz Moroń" userId="722be6c7-7b5a-4770-8a53-237b9e9b4a08" providerId="ADAL" clId="{BA1DC4F5-CC94-48D5-ADD2-4CBE6EDC2F73}" dt="2024-05-09T08:57:04.263" v="2175"/>
        <pc:sldMkLst>
          <pc:docMk/>
          <pc:sldMk cId="2464192961" sldId="423"/>
        </pc:sldMkLst>
        <pc:spChg chg="add mod">
          <ac:chgData name="Tomasz Moroń" userId="722be6c7-7b5a-4770-8a53-237b9e9b4a08" providerId="ADAL" clId="{BA1DC4F5-CC94-48D5-ADD2-4CBE6EDC2F73}" dt="2024-05-08T09:28:38.168" v="1332" actId="20577"/>
          <ac:spMkLst>
            <pc:docMk/>
            <pc:sldMk cId="2464192961" sldId="423"/>
            <ac:spMk id="2" creationId="{7583B913-E9BA-F3C6-1F9B-66E7E3A877F2}"/>
          </ac:spMkLst>
        </pc:spChg>
        <pc:spChg chg="add mod">
          <ac:chgData name="Tomasz Moroń" userId="722be6c7-7b5a-4770-8a53-237b9e9b4a08" providerId="ADAL" clId="{BA1DC4F5-CC94-48D5-ADD2-4CBE6EDC2F73}" dt="2024-05-08T09:30:28.091" v="1372" actId="6549"/>
          <ac:spMkLst>
            <pc:docMk/>
            <pc:sldMk cId="2464192961" sldId="423"/>
            <ac:spMk id="3" creationId="{666AB287-F316-BFB3-F3F2-B555C05EB535}"/>
          </ac:spMkLst>
        </pc:spChg>
        <pc:spChg chg="mod">
          <ac:chgData name="Tomasz Moroń" userId="722be6c7-7b5a-4770-8a53-237b9e9b4a08" providerId="ADAL" clId="{BA1DC4F5-CC94-48D5-ADD2-4CBE6EDC2F73}" dt="2024-05-08T09:28:05.160" v="1302" actId="20577"/>
          <ac:spMkLst>
            <pc:docMk/>
            <pc:sldMk cId="2464192961" sldId="423"/>
            <ac:spMk id="8" creationId="{025CE2DD-5A3F-4E8B-1839-18E0B432F9E6}"/>
          </ac:spMkLst>
        </pc:spChg>
        <pc:picChg chg="del">
          <ac:chgData name="Tomasz Moroń" userId="722be6c7-7b5a-4770-8a53-237b9e9b4a08" providerId="ADAL" clId="{BA1DC4F5-CC94-48D5-ADD2-4CBE6EDC2F73}" dt="2024-05-08T09:27:26.692" v="1281" actId="478"/>
          <ac:picMkLst>
            <pc:docMk/>
            <pc:sldMk cId="2464192961" sldId="423"/>
            <ac:picMk id="5" creationId="{CCAFDA2E-7F60-DEF2-60F3-D6C097664DDA}"/>
          </ac:picMkLst>
        </pc:picChg>
        <pc:picChg chg="add mod modCrop">
          <ac:chgData name="Tomasz Moroń" userId="722be6c7-7b5a-4770-8a53-237b9e9b4a08" providerId="ADAL" clId="{BA1DC4F5-CC94-48D5-ADD2-4CBE6EDC2F73}" dt="2024-05-08T09:30:49.701" v="1380" actId="732"/>
          <ac:picMkLst>
            <pc:docMk/>
            <pc:sldMk cId="2464192961" sldId="423"/>
            <ac:picMk id="6" creationId="{C2DCEA31-8A04-DBD8-FF23-6F4CEA379625}"/>
          </ac:picMkLst>
        </pc:picChg>
        <pc:picChg chg="del">
          <ac:chgData name="Tomasz Moroń" userId="722be6c7-7b5a-4770-8a53-237b9e9b4a08" providerId="ADAL" clId="{BA1DC4F5-CC94-48D5-ADD2-4CBE6EDC2F73}" dt="2024-05-08T09:27:26.293" v="1280" actId="478"/>
          <ac:picMkLst>
            <pc:docMk/>
            <pc:sldMk cId="2464192961" sldId="423"/>
            <ac:picMk id="7" creationId="{AB3F09E1-5AEC-0616-91D9-9CA5E2550E3E}"/>
          </ac:picMkLst>
        </pc:picChg>
        <pc:picChg chg="add mod modCrop">
          <ac:chgData name="Tomasz Moroń" userId="722be6c7-7b5a-4770-8a53-237b9e9b4a08" providerId="ADAL" clId="{BA1DC4F5-CC94-48D5-ADD2-4CBE6EDC2F73}" dt="2024-05-08T09:30:45.392" v="1379" actId="732"/>
          <ac:picMkLst>
            <pc:docMk/>
            <pc:sldMk cId="2464192961" sldId="423"/>
            <ac:picMk id="9" creationId="{3F5FC382-A408-945B-6829-191BBFC53283}"/>
          </ac:picMkLst>
        </pc:picChg>
        <pc:inkChg chg="add">
          <ac:chgData name="Tomasz Moroń" userId="722be6c7-7b5a-4770-8a53-237b9e9b4a08" providerId="ADAL" clId="{BA1DC4F5-CC94-48D5-ADD2-4CBE6EDC2F73}" dt="2024-05-09T08:57:04.263" v="2175"/>
          <ac:inkMkLst>
            <pc:docMk/>
            <pc:sldMk cId="2464192961" sldId="423"/>
            <ac:inkMk id="4" creationId="{D336F220-2167-D0C3-BF3B-1F16B15A3C04}"/>
          </ac:inkMkLst>
        </pc:inkChg>
        <pc:inkChg chg="add">
          <ac:chgData name="Tomasz Moroń" userId="722be6c7-7b5a-4770-8a53-237b9e9b4a08" providerId="ADAL" clId="{BA1DC4F5-CC94-48D5-ADD2-4CBE6EDC2F73}" dt="2024-05-09T08:57:04.263" v="2175"/>
          <ac:inkMkLst>
            <pc:docMk/>
            <pc:sldMk cId="2464192961" sldId="423"/>
            <ac:inkMk id="5" creationId="{7CEC8383-C630-9B9A-B8EA-D752BBCD697E}"/>
          </ac:inkMkLst>
        </pc:inkChg>
        <pc:inkChg chg="add">
          <ac:chgData name="Tomasz Moroń" userId="722be6c7-7b5a-4770-8a53-237b9e9b4a08" providerId="ADAL" clId="{BA1DC4F5-CC94-48D5-ADD2-4CBE6EDC2F73}" dt="2024-05-09T08:57:04.263" v="2175"/>
          <ac:inkMkLst>
            <pc:docMk/>
            <pc:sldMk cId="2464192961" sldId="423"/>
            <ac:inkMk id="7" creationId="{707E2671-D4B2-776D-9FFD-6EB9E1794B26}"/>
          </ac:inkMkLst>
        </pc:inkChg>
        <pc:inkChg chg="add">
          <ac:chgData name="Tomasz Moroń" userId="722be6c7-7b5a-4770-8a53-237b9e9b4a08" providerId="ADAL" clId="{BA1DC4F5-CC94-48D5-ADD2-4CBE6EDC2F73}" dt="2024-05-09T08:57:04.263" v="2175"/>
          <ac:inkMkLst>
            <pc:docMk/>
            <pc:sldMk cId="2464192961" sldId="423"/>
            <ac:inkMk id="10" creationId="{83CFB951-C1FE-369A-1537-62CC8EB7AA6E}"/>
          </ac:inkMkLst>
        </pc:inkChg>
        <pc:inkChg chg="add">
          <ac:chgData name="Tomasz Moroń" userId="722be6c7-7b5a-4770-8a53-237b9e9b4a08" providerId="ADAL" clId="{BA1DC4F5-CC94-48D5-ADD2-4CBE6EDC2F73}" dt="2024-05-09T08:57:04.263" v="2175"/>
          <ac:inkMkLst>
            <pc:docMk/>
            <pc:sldMk cId="2464192961" sldId="423"/>
            <ac:inkMk id="11" creationId="{99F49D84-2D35-D198-545E-E41080E9FD71}"/>
          </ac:inkMkLst>
        </pc:inkChg>
        <pc:inkChg chg="add">
          <ac:chgData name="Tomasz Moroń" userId="722be6c7-7b5a-4770-8a53-237b9e9b4a08" providerId="ADAL" clId="{BA1DC4F5-CC94-48D5-ADD2-4CBE6EDC2F73}" dt="2024-05-09T08:57:04.263" v="2175"/>
          <ac:inkMkLst>
            <pc:docMk/>
            <pc:sldMk cId="2464192961" sldId="423"/>
            <ac:inkMk id="12" creationId="{7EADAAFB-8B8F-AAFE-C9A1-F0DCC80988BC}"/>
          </ac:inkMkLst>
        </pc:inkChg>
        <pc:inkChg chg="add">
          <ac:chgData name="Tomasz Moroń" userId="722be6c7-7b5a-4770-8a53-237b9e9b4a08" providerId="ADAL" clId="{BA1DC4F5-CC94-48D5-ADD2-4CBE6EDC2F73}" dt="2024-05-09T08:57:04.263" v="2175"/>
          <ac:inkMkLst>
            <pc:docMk/>
            <pc:sldMk cId="2464192961" sldId="423"/>
            <ac:inkMk id="13" creationId="{76EEBFFB-D128-662F-88B1-EF310B6A0845}"/>
          </ac:inkMkLst>
        </pc:inkChg>
        <pc:inkChg chg="add">
          <ac:chgData name="Tomasz Moroń" userId="722be6c7-7b5a-4770-8a53-237b9e9b4a08" providerId="ADAL" clId="{BA1DC4F5-CC94-48D5-ADD2-4CBE6EDC2F73}" dt="2024-05-09T08:57:04.263" v="2175"/>
          <ac:inkMkLst>
            <pc:docMk/>
            <pc:sldMk cId="2464192961" sldId="423"/>
            <ac:inkMk id="15" creationId="{F3AFC486-6986-782B-B9B2-6AA69B07FCB3}"/>
          </ac:inkMkLst>
        </pc:inkChg>
        <pc:inkChg chg="add">
          <ac:chgData name="Tomasz Moroń" userId="722be6c7-7b5a-4770-8a53-237b9e9b4a08" providerId="ADAL" clId="{BA1DC4F5-CC94-48D5-ADD2-4CBE6EDC2F73}" dt="2024-05-09T08:57:04.263" v="2175"/>
          <ac:inkMkLst>
            <pc:docMk/>
            <pc:sldMk cId="2464192961" sldId="423"/>
            <ac:inkMk id="16" creationId="{86C8FB79-A480-0FE8-30C5-C8AD401460E0}"/>
          </ac:inkMkLst>
        </pc:inkChg>
        <pc:inkChg chg="add">
          <ac:chgData name="Tomasz Moroń" userId="722be6c7-7b5a-4770-8a53-237b9e9b4a08" providerId="ADAL" clId="{BA1DC4F5-CC94-48D5-ADD2-4CBE6EDC2F73}" dt="2024-05-09T08:57:04.263" v="2175"/>
          <ac:inkMkLst>
            <pc:docMk/>
            <pc:sldMk cId="2464192961" sldId="423"/>
            <ac:inkMk id="17" creationId="{284FB4A3-A335-92CB-D83A-DCA19ED30E95}"/>
          </ac:inkMkLst>
        </pc:inkChg>
        <pc:inkChg chg="add">
          <ac:chgData name="Tomasz Moroń" userId="722be6c7-7b5a-4770-8a53-237b9e9b4a08" providerId="ADAL" clId="{BA1DC4F5-CC94-48D5-ADD2-4CBE6EDC2F73}" dt="2024-05-09T08:57:04.263" v="2175"/>
          <ac:inkMkLst>
            <pc:docMk/>
            <pc:sldMk cId="2464192961" sldId="423"/>
            <ac:inkMk id="18" creationId="{B77E164A-DCB7-E06A-1636-DEEFF3D4E902}"/>
          </ac:inkMkLst>
        </pc:inkChg>
        <pc:inkChg chg="add">
          <ac:chgData name="Tomasz Moroń" userId="722be6c7-7b5a-4770-8a53-237b9e9b4a08" providerId="ADAL" clId="{BA1DC4F5-CC94-48D5-ADD2-4CBE6EDC2F73}" dt="2024-05-09T08:57:04.263" v="2175"/>
          <ac:inkMkLst>
            <pc:docMk/>
            <pc:sldMk cId="2464192961" sldId="423"/>
            <ac:inkMk id="19" creationId="{23250DB2-9C66-EDE1-8820-FC01B2464D6F}"/>
          </ac:inkMkLst>
        </pc:inkChg>
        <pc:inkChg chg="add">
          <ac:chgData name="Tomasz Moroń" userId="722be6c7-7b5a-4770-8a53-237b9e9b4a08" providerId="ADAL" clId="{BA1DC4F5-CC94-48D5-ADD2-4CBE6EDC2F73}" dt="2024-05-09T08:57:04.263" v="2175"/>
          <ac:inkMkLst>
            <pc:docMk/>
            <pc:sldMk cId="2464192961" sldId="423"/>
            <ac:inkMk id="20" creationId="{5AA70591-0131-3D19-9D64-9FA016569BBE}"/>
          </ac:inkMkLst>
        </pc:inkChg>
        <pc:inkChg chg="add">
          <ac:chgData name="Tomasz Moroń" userId="722be6c7-7b5a-4770-8a53-237b9e9b4a08" providerId="ADAL" clId="{BA1DC4F5-CC94-48D5-ADD2-4CBE6EDC2F73}" dt="2024-05-09T08:57:04.263" v="2175"/>
          <ac:inkMkLst>
            <pc:docMk/>
            <pc:sldMk cId="2464192961" sldId="423"/>
            <ac:inkMk id="21" creationId="{3988C29A-97FF-CA6F-3F96-EE20CD37A324}"/>
          </ac:inkMkLst>
        </pc:inkChg>
        <pc:inkChg chg="add">
          <ac:chgData name="Tomasz Moroń" userId="722be6c7-7b5a-4770-8a53-237b9e9b4a08" providerId="ADAL" clId="{BA1DC4F5-CC94-48D5-ADD2-4CBE6EDC2F73}" dt="2024-05-09T08:57:04.263" v="2175"/>
          <ac:inkMkLst>
            <pc:docMk/>
            <pc:sldMk cId="2464192961" sldId="423"/>
            <ac:inkMk id="22" creationId="{58C9B356-EE14-0C1E-41F1-D87DDA285779}"/>
          </ac:inkMkLst>
        </pc:inkChg>
      </pc:sldChg>
      <pc:sldChg chg="addSp delSp modSp add mod">
        <pc:chgData name="Tomasz Moroń" userId="722be6c7-7b5a-4770-8a53-237b9e9b4a08" providerId="ADAL" clId="{BA1DC4F5-CC94-48D5-ADD2-4CBE6EDC2F73}" dt="2024-05-08T09:31:28.612" v="1388" actId="1076"/>
        <pc:sldMkLst>
          <pc:docMk/>
          <pc:sldMk cId="3864196737" sldId="424"/>
        </pc:sldMkLst>
        <pc:spChg chg="del">
          <ac:chgData name="Tomasz Moroń" userId="722be6c7-7b5a-4770-8a53-237b9e9b4a08" providerId="ADAL" clId="{BA1DC4F5-CC94-48D5-ADD2-4CBE6EDC2F73}" dt="2024-05-08T09:31:21.548" v="1383" actId="478"/>
          <ac:spMkLst>
            <pc:docMk/>
            <pc:sldMk cId="3864196737" sldId="424"/>
            <ac:spMk id="2" creationId="{7583B913-E9BA-F3C6-1F9B-66E7E3A877F2}"/>
          </ac:spMkLst>
        </pc:spChg>
        <pc:spChg chg="del">
          <ac:chgData name="Tomasz Moroń" userId="722be6c7-7b5a-4770-8a53-237b9e9b4a08" providerId="ADAL" clId="{BA1DC4F5-CC94-48D5-ADD2-4CBE6EDC2F73}" dt="2024-05-08T09:31:21.548" v="1383" actId="478"/>
          <ac:spMkLst>
            <pc:docMk/>
            <pc:sldMk cId="3864196737" sldId="424"/>
            <ac:spMk id="3" creationId="{666AB287-F316-BFB3-F3F2-B555C05EB535}"/>
          </ac:spMkLst>
        </pc:spChg>
        <pc:spChg chg="mod">
          <ac:chgData name="Tomasz Moroń" userId="722be6c7-7b5a-4770-8a53-237b9e9b4a08" providerId="ADAL" clId="{BA1DC4F5-CC94-48D5-ADD2-4CBE6EDC2F73}" dt="2024-05-08T09:31:12.298" v="1382"/>
          <ac:spMkLst>
            <pc:docMk/>
            <pc:sldMk cId="3864196737" sldId="424"/>
            <ac:spMk id="8" creationId="{025CE2DD-5A3F-4E8B-1839-18E0B432F9E6}"/>
          </ac:spMkLst>
        </pc:spChg>
        <pc:picChg chg="add mod">
          <ac:chgData name="Tomasz Moroń" userId="722be6c7-7b5a-4770-8a53-237b9e9b4a08" providerId="ADAL" clId="{BA1DC4F5-CC94-48D5-ADD2-4CBE6EDC2F73}" dt="2024-05-08T09:31:28.612" v="1388" actId="1076"/>
          <ac:picMkLst>
            <pc:docMk/>
            <pc:sldMk cId="3864196737" sldId="424"/>
            <ac:picMk id="5" creationId="{6FC1AC90-153E-3DB3-735E-14BB80D5687A}"/>
          </ac:picMkLst>
        </pc:picChg>
        <pc:picChg chg="del">
          <ac:chgData name="Tomasz Moroń" userId="722be6c7-7b5a-4770-8a53-237b9e9b4a08" providerId="ADAL" clId="{BA1DC4F5-CC94-48D5-ADD2-4CBE6EDC2F73}" dt="2024-05-08T09:31:21.548" v="1383" actId="478"/>
          <ac:picMkLst>
            <pc:docMk/>
            <pc:sldMk cId="3864196737" sldId="424"/>
            <ac:picMk id="6" creationId="{C2DCEA31-8A04-DBD8-FF23-6F4CEA379625}"/>
          </ac:picMkLst>
        </pc:picChg>
        <pc:picChg chg="del">
          <ac:chgData name="Tomasz Moroń" userId="722be6c7-7b5a-4770-8a53-237b9e9b4a08" providerId="ADAL" clId="{BA1DC4F5-CC94-48D5-ADD2-4CBE6EDC2F73}" dt="2024-05-08T09:31:21.548" v="1383" actId="478"/>
          <ac:picMkLst>
            <pc:docMk/>
            <pc:sldMk cId="3864196737" sldId="424"/>
            <ac:picMk id="9" creationId="{3F5FC382-A408-945B-6829-191BBFC53283}"/>
          </ac:picMkLst>
        </pc:picChg>
      </pc:sldChg>
      <pc:sldChg chg="addSp delSp modSp add mod ord">
        <pc:chgData name="Tomasz Moroń" userId="722be6c7-7b5a-4770-8a53-237b9e9b4a08" providerId="ADAL" clId="{BA1DC4F5-CC94-48D5-ADD2-4CBE6EDC2F73}" dt="2024-05-09T08:57:04.263" v="2175"/>
        <pc:sldMkLst>
          <pc:docMk/>
          <pc:sldMk cId="1941375057" sldId="425"/>
        </pc:sldMkLst>
        <pc:spChg chg="del">
          <ac:chgData name="Tomasz Moroń" userId="722be6c7-7b5a-4770-8a53-237b9e9b4a08" providerId="ADAL" clId="{BA1DC4F5-CC94-48D5-ADD2-4CBE6EDC2F73}" dt="2024-05-08T09:32:14.772" v="1393" actId="478"/>
          <ac:spMkLst>
            <pc:docMk/>
            <pc:sldMk cId="1941375057" sldId="425"/>
            <ac:spMk id="2" creationId="{7583B913-E9BA-F3C6-1F9B-66E7E3A877F2}"/>
          </ac:spMkLst>
        </pc:spChg>
        <pc:spChg chg="del">
          <ac:chgData name="Tomasz Moroń" userId="722be6c7-7b5a-4770-8a53-237b9e9b4a08" providerId="ADAL" clId="{BA1DC4F5-CC94-48D5-ADD2-4CBE6EDC2F73}" dt="2024-05-08T09:32:14.772" v="1393" actId="478"/>
          <ac:spMkLst>
            <pc:docMk/>
            <pc:sldMk cId="1941375057" sldId="425"/>
            <ac:spMk id="3" creationId="{666AB287-F316-BFB3-F3F2-B555C05EB535}"/>
          </ac:spMkLst>
        </pc:spChg>
        <pc:spChg chg="add mod">
          <ac:chgData name="Tomasz Moroń" userId="722be6c7-7b5a-4770-8a53-237b9e9b4a08" providerId="ADAL" clId="{BA1DC4F5-CC94-48D5-ADD2-4CBE6EDC2F73}" dt="2024-05-08T09:33:55.250" v="1462" actId="20577"/>
          <ac:spMkLst>
            <pc:docMk/>
            <pc:sldMk cId="1941375057" sldId="425"/>
            <ac:spMk id="4" creationId="{1CB7DC34-8385-10DE-DB3D-640428F5178B}"/>
          </ac:spMkLst>
        </pc:spChg>
        <pc:spChg chg="add del mod">
          <ac:chgData name="Tomasz Moroń" userId="722be6c7-7b5a-4770-8a53-237b9e9b4a08" providerId="ADAL" clId="{BA1DC4F5-CC94-48D5-ADD2-4CBE6EDC2F73}" dt="2024-05-08T09:32:39.028" v="1398" actId="478"/>
          <ac:spMkLst>
            <pc:docMk/>
            <pc:sldMk cId="1941375057" sldId="425"/>
            <ac:spMk id="5" creationId="{F43AF0EE-E3A0-73C6-D75F-A9F404FA4031}"/>
          </ac:spMkLst>
        </pc:spChg>
        <pc:spChg chg="mod">
          <ac:chgData name="Tomasz Moroń" userId="722be6c7-7b5a-4770-8a53-237b9e9b4a08" providerId="ADAL" clId="{BA1DC4F5-CC94-48D5-ADD2-4CBE6EDC2F73}" dt="2024-05-08T09:32:18.645" v="1395" actId="20577"/>
          <ac:spMkLst>
            <pc:docMk/>
            <pc:sldMk cId="1941375057" sldId="425"/>
            <ac:spMk id="8" creationId="{025CE2DD-5A3F-4E8B-1839-18E0B432F9E6}"/>
          </ac:spMkLst>
        </pc:spChg>
        <pc:picChg chg="del">
          <ac:chgData name="Tomasz Moroń" userId="722be6c7-7b5a-4770-8a53-237b9e9b4a08" providerId="ADAL" clId="{BA1DC4F5-CC94-48D5-ADD2-4CBE6EDC2F73}" dt="2024-05-08T09:32:14.772" v="1393" actId="478"/>
          <ac:picMkLst>
            <pc:docMk/>
            <pc:sldMk cId="1941375057" sldId="425"/>
            <ac:picMk id="6" creationId="{C2DCEA31-8A04-DBD8-FF23-6F4CEA379625}"/>
          </ac:picMkLst>
        </pc:picChg>
        <pc:picChg chg="del">
          <ac:chgData name="Tomasz Moroń" userId="722be6c7-7b5a-4770-8a53-237b9e9b4a08" providerId="ADAL" clId="{BA1DC4F5-CC94-48D5-ADD2-4CBE6EDC2F73}" dt="2024-05-08T09:32:14.772" v="1393" actId="478"/>
          <ac:picMkLst>
            <pc:docMk/>
            <pc:sldMk cId="1941375057" sldId="425"/>
            <ac:picMk id="9" creationId="{3F5FC382-A408-945B-6829-191BBFC53283}"/>
          </ac:picMkLst>
        </pc:picChg>
        <pc:inkChg chg="add">
          <ac:chgData name="Tomasz Moroń" userId="722be6c7-7b5a-4770-8a53-237b9e9b4a08" providerId="ADAL" clId="{BA1DC4F5-CC94-48D5-ADD2-4CBE6EDC2F73}" dt="2024-05-09T08:57:04.263" v="2175"/>
          <ac:inkMkLst>
            <pc:docMk/>
            <pc:sldMk cId="1941375057" sldId="425"/>
            <ac:inkMk id="2" creationId="{B3DEB10A-8091-92A6-FA3D-C13D28C3EE55}"/>
          </ac:inkMkLst>
        </pc:inkChg>
        <pc:inkChg chg="add">
          <ac:chgData name="Tomasz Moroń" userId="722be6c7-7b5a-4770-8a53-237b9e9b4a08" providerId="ADAL" clId="{BA1DC4F5-CC94-48D5-ADD2-4CBE6EDC2F73}" dt="2024-05-09T08:57:04.263" v="2175"/>
          <ac:inkMkLst>
            <pc:docMk/>
            <pc:sldMk cId="1941375057" sldId="425"/>
            <ac:inkMk id="3" creationId="{6C5E9D78-9867-B54E-C48D-2AEBC6A9DE0E}"/>
          </ac:inkMkLst>
        </pc:inkChg>
        <pc:inkChg chg="add">
          <ac:chgData name="Tomasz Moroń" userId="722be6c7-7b5a-4770-8a53-237b9e9b4a08" providerId="ADAL" clId="{BA1DC4F5-CC94-48D5-ADD2-4CBE6EDC2F73}" dt="2024-05-09T08:57:04.263" v="2175"/>
          <ac:inkMkLst>
            <pc:docMk/>
            <pc:sldMk cId="1941375057" sldId="425"/>
            <ac:inkMk id="5" creationId="{371C164A-1FC1-DE90-F4B9-16C7FDA6EBB1}"/>
          </ac:inkMkLst>
        </pc:inkChg>
      </pc:sldChg>
      <pc:sldChg chg="addSp delSp modSp add mod">
        <pc:chgData name="Tomasz Moroń" userId="722be6c7-7b5a-4770-8a53-237b9e9b4a08" providerId="ADAL" clId="{BA1DC4F5-CC94-48D5-ADD2-4CBE6EDC2F73}" dt="2024-05-08T22:17:40.550" v="1502" actId="1076"/>
        <pc:sldMkLst>
          <pc:docMk/>
          <pc:sldMk cId="122711332" sldId="426"/>
        </pc:sldMkLst>
        <pc:spChg chg="del mod">
          <ac:chgData name="Tomasz Moroń" userId="722be6c7-7b5a-4770-8a53-237b9e9b4a08" providerId="ADAL" clId="{BA1DC4F5-CC94-48D5-ADD2-4CBE6EDC2F73}" dt="2024-05-08T22:16:05.813" v="1489" actId="478"/>
          <ac:spMkLst>
            <pc:docMk/>
            <pc:sldMk cId="122711332" sldId="426"/>
            <ac:spMk id="4" creationId="{1CB7DC34-8385-10DE-DB3D-640428F5178B}"/>
          </ac:spMkLst>
        </pc:spChg>
        <pc:spChg chg="add mod">
          <ac:chgData name="Tomasz Moroń" userId="722be6c7-7b5a-4770-8a53-237b9e9b4a08" providerId="ADAL" clId="{BA1DC4F5-CC94-48D5-ADD2-4CBE6EDC2F73}" dt="2024-05-08T22:17:20.441" v="1499"/>
          <ac:spMkLst>
            <pc:docMk/>
            <pc:sldMk cId="122711332" sldId="426"/>
            <ac:spMk id="6" creationId="{7AE43767-E876-BE18-5C62-CAE23A83E77F}"/>
          </ac:spMkLst>
        </pc:spChg>
        <pc:spChg chg="mod">
          <ac:chgData name="Tomasz Moroń" userId="722be6c7-7b5a-4770-8a53-237b9e9b4a08" providerId="ADAL" clId="{BA1DC4F5-CC94-48D5-ADD2-4CBE6EDC2F73}" dt="2024-05-08T22:15:40.247" v="1487"/>
          <ac:spMkLst>
            <pc:docMk/>
            <pc:sldMk cId="122711332" sldId="426"/>
            <ac:spMk id="8" creationId="{025CE2DD-5A3F-4E8B-1839-18E0B432F9E6}"/>
          </ac:spMkLst>
        </pc:spChg>
        <pc:spChg chg="mod">
          <ac:chgData name="Tomasz Moroń" userId="722be6c7-7b5a-4770-8a53-237b9e9b4a08" providerId="ADAL" clId="{BA1DC4F5-CC94-48D5-ADD2-4CBE6EDC2F73}" dt="2024-05-08T22:15:10.059" v="1484" actId="20577"/>
          <ac:spMkLst>
            <pc:docMk/>
            <pc:sldMk cId="122711332" sldId="426"/>
            <ac:spMk id="14" creationId="{00000000-0000-0000-0000-000000000000}"/>
          </ac:spMkLst>
        </pc:spChg>
        <pc:picChg chg="add mod modCrop">
          <ac:chgData name="Tomasz Moroń" userId="722be6c7-7b5a-4770-8a53-237b9e9b4a08" providerId="ADAL" clId="{BA1DC4F5-CC94-48D5-ADD2-4CBE6EDC2F73}" dt="2024-05-08T22:16:42.551" v="1495" actId="732"/>
          <ac:picMkLst>
            <pc:docMk/>
            <pc:sldMk cId="122711332" sldId="426"/>
            <ac:picMk id="3" creationId="{524027C3-651D-E9A6-54E3-9DDB94136ED0}"/>
          </ac:picMkLst>
        </pc:picChg>
        <pc:picChg chg="add mod modCrop">
          <ac:chgData name="Tomasz Moroń" userId="722be6c7-7b5a-4770-8a53-237b9e9b4a08" providerId="ADAL" clId="{BA1DC4F5-CC94-48D5-ADD2-4CBE6EDC2F73}" dt="2024-05-08T22:16:37.620" v="1494" actId="732"/>
          <ac:picMkLst>
            <pc:docMk/>
            <pc:sldMk cId="122711332" sldId="426"/>
            <ac:picMk id="5" creationId="{6ED4F8BD-E0C4-DC96-5A01-8B43E1E781B8}"/>
          </ac:picMkLst>
        </pc:picChg>
        <pc:picChg chg="add mod">
          <ac:chgData name="Tomasz Moroń" userId="722be6c7-7b5a-4770-8a53-237b9e9b4a08" providerId="ADAL" clId="{BA1DC4F5-CC94-48D5-ADD2-4CBE6EDC2F73}" dt="2024-05-08T22:17:40.550" v="1502" actId="1076"/>
          <ac:picMkLst>
            <pc:docMk/>
            <pc:sldMk cId="122711332" sldId="426"/>
            <ac:picMk id="9" creationId="{49CAEAB6-36C1-F0C3-D7D0-F75CEAA3AD57}"/>
          </ac:picMkLst>
        </pc:picChg>
      </pc:sldChg>
      <pc:sldChg chg="delSp add mod">
        <pc:chgData name="Tomasz Moroń" userId="722be6c7-7b5a-4770-8a53-237b9e9b4a08" providerId="ADAL" clId="{BA1DC4F5-CC94-48D5-ADD2-4CBE6EDC2F73}" dt="2024-05-08T22:18:02.900" v="1504" actId="478"/>
        <pc:sldMkLst>
          <pc:docMk/>
          <pc:sldMk cId="1150567013" sldId="427"/>
        </pc:sldMkLst>
        <pc:spChg chg="del">
          <ac:chgData name="Tomasz Moroń" userId="722be6c7-7b5a-4770-8a53-237b9e9b4a08" providerId="ADAL" clId="{BA1DC4F5-CC94-48D5-ADD2-4CBE6EDC2F73}" dt="2024-05-08T22:18:02.900" v="1504" actId="478"/>
          <ac:spMkLst>
            <pc:docMk/>
            <pc:sldMk cId="1150567013" sldId="427"/>
            <ac:spMk id="4" creationId="{1CB7DC34-8385-10DE-DB3D-640428F5178B}"/>
          </ac:spMkLst>
        </pc:spChg>
        <pc:spChg chg="del">
          <ac:chgData name="Tomasz Moroń" userId="722be6c7-7b5a-4770-8a53-237b9e9b4a08" providerId="ADAL" clId="{BA1DC4F5-CC94-48D5-ADD2-4CBE6EDC2F73}" dt="2024-05-08T22:18:02.900" v="1504" actId="478"/>
          <ac:spMkLst>
            <pc:docMk/>
            <pc:sldMk cId="1150567013" sldId="427"/>
            <ac:spMk id="8" creationId="{025CE2DD-5A3F-4E8B-1839-18E0B432F9E6}"/>
          </ac:spMkLst>
        </pc:spChg>
        <pc:spChg chg="del">
          <ac:chgData name="Tomasz Moroń" userId="722be6c7-7b5a-4770-8a53-237b9e9b4a08" providerId="ADAL" clId="{BA1DC4F5-CC94-48D5-ADD2-4CBE6EDC2F73}" dt="2024-05-08T22:18:02.900" v="1504" actId="478"/>
          <ac:spMkLst>
            <pc:docMk/>
            <pc:sldMk cId="1150567013" sldId="427"/>
            <ac:spMk id="14" creationId="{00000000-0000-0000-0000-000000000000}"/>
          </ac:spMkLst>
        </pc:spChg>
      </pc:sldChg>
      <pc:sldChg chg="addSp delSp modSp add mod">
        <pc:chgData name="Tomasz Moroń" userId="722be6c7-7b5a-4770-8a53-237b9e9b4a08" providerId="ADAL" clId="{BA1DC4F5-CC94-48D5-ADD2-4CBE6EDC2F73}" dt="2024-05-08T22:20:38.695" v="1536" actId="20577"/>
        <pc:sldMkLst>
          <pc:docMk/>
          <pc:sldMk cId="1738437892" sldId="428"/>
        </pc:sldMkLst>
        <pc:spChg chg="del">
          <ac:chgData name="Tomasz Moroń" userId="722be6c7-7b5a-4770-8a53-237b9e9b4a08" providerId="ADAL" clId="{BA1DC4F5-CC94-48D5-ADD2-4CBE6EDC2F73}" dt="2024-05-08T22:18:56.802" v="1518" actId="478"/>
          <ac:spMkLst>
            <pc:docMk/>
            <pc:sldMk cId="1738437892" sldId="428"/>
            <ac:spMk id="6" creationId="{7AE43767-E876-BE18-5C62-CAE23A83E77F}"/>
          </ac:spMkLst>
        </pc:spChg>
        <pc:spChg chg="mod">
          <ac:chgData name="Tomasz Moroń" userId="722be6c7-7b5a-4770-8a53-237b9e9b4a08" providerId="ADAL" clId="{BA1DC4F5-CC94-48D5-ADD2-4CBE6EDC2F73}" dt="2024-05-08T22:18:52.507" v="1517" actId="20577"/>
          <ac:spMkLst>
            <pc:docMk/>
            <pc:sldMk cId="1738437892" sldId="428"/>
            <ac:spMk id="8" creationId="{025CE2DD-5A3F-4E8B-1839-18E0B432F9E6}"/>
          </ac:spMkLst>
        </pc:spChg>
        <pc:spChg chg="add mod">
          <ac:chgData name="Tomasz Moroń" userId="722be6c7-7b5a-4770-8a53-237b9e9b4a08" providerId="ADAL" clId="{BA1DC4F5-CC94-48D5-ADD2-4CBE6EDC2F73}" dt="2024-05-08T22:20:06.014" v="1529" actId="1076"/>
          <ac:spMkLst>
            <pc:docMk/>
            <pc:sldMk cId="1738437892" sldId="428"/>
            <ac:spMk id="11" creationId="{36F3879F-6225-6559-5C9F-ED69A8801668}"/>
          </ac:spMkLst>
        </pc:spChg>
        <pc:spChg chg="add mod">
          <ac:chgData name="Tomasz Moroń" userId="722be6c7-7b5a-4770-8a53-237b9e9b4a08" providerId="ADAL" clId="{BA1DC4F5-CC94-48D5-ADD2-4CBE6EDC2F73}" dt="2024-05-08T22:20:38.695" v="1536" actId="20577"/>
          <ac:spMkLst>
            <pc:docMk/>
            <pc:sldMk cId="1738437892" sldId="428"/>
            <ac:spMk id="12" creationId="{95E2455D-8D79-1C50-879F-4B06A0045E7E}"/>
          </ac:spMkLst>
        </pc:spChg>
        <pc:picChg chg="del">
          <ac:chgData name="Tomasz Moroń" userId="722be6c7-7b5a-4770-8a53-237b9e9b4a08" providerId="ADAL" clId="{BA1DC4F5-CC94-48D5-ADD2-4CBE6EDC2F73}" dt="2024-05-08T22:18:58.963" v="1519" actId="478"/>
          <ac:picMkLst>
            <pc:docMk/>
            <pc:sldMk cId="1738437892" sldId="428"/>
            <ac:picMk id="3" creationId="{524027C3-651D-E9A6-54E3-9DDB94136ED0}"/>
          </ac:picMkLst>
        </pc:picChg>
        <pc:picChg chg="add del">
          <ac:chgData name="Tomasz Moroń" userId="722be6c7-7b5a-4770-8a53-237b9e9b4a08" providerId="ADAL" clId="{BA1DC4F5-CC94-48D5-ADD2-4CBE6EDC2F73}" dt="2024-05-08T22:19:27.949" v="1521" actId="478"/>
          <ac:picMkLst>
            <pc:docMk/>
            <pc:sldMk cId="1738437892" sldId="428"/>
            <ac:picMk id="4" creationId="{3CCA7B77-C9F1-37E9-0FD4-411D6943ADAD}"/>
          </ac:picMkLst>
        </pc:picChg>
        <pc:picChg chg="del">
          <ac:chgData name="Tomasz Moroń" userId="722be6c7-7b5a-4770-8a53-237b9e9b4a08" providerId="ADAL" clId="{BA1DC4F5-CC94-48D5-ADD2-4CBE6EDC2F73}" dt="2024-05-08T22:18:56.802" v="1518" actId="478"/>
          <ac:picMkLst>
            <pc:docMk/>
            <pc:sldMk cId="1738437892" sldId="428"/>
            <ac:picMk id="5" creationId="{6ED4F8BD-E0C4-DC96-5A01-8B43E1E781B8}"/>
          </ac:picMkLst>
        </pc:picChg>
        <pc:picChg chg="del">
          <ac:chgData name="Tomasz Moroń" userId="722be6c7-7b5a-4770-8a53-237b9e9b4a08" providerId="ADAL" clId="{BA1DC4F5-CC94-48D5-ADD2-4CBE6EDC2F73}" dt="2024-05-08T22:18:56.802" v="1518" actId="478"/>
          <ac:picMkLst>
            <pc:docMk/>
            <pc:sldMk cId="1738437892" sldId="428"/>
            <ac:picMk id="9" creationId="{49CAEAB6-36C1-F0C3-D7D0-F75CEAA3AD57}"/>
          </ac:picMkLst>
        </pc:picChg>
        <pc:picChg chg="add mod">
          <ac:chgData name="Tomasz Moroń" userId="722be6c7-7b5a-4770-8a53-237b9e9b4a08" providerId="ADAL" clId="{BA1DC4F5-CC94-48D5-ADD2-4CBE6EDC2F73}" dt="2024-05-08T22:19:47.122" v="1524" actId="1076"/>
          <ac:picMkLst>
            <pc:docMk/>
            <pc:sldMk cId="1738437892" sldId="428"/>
            <ac:picMk id="10" creationId="{6823792F-7D95-652E-C642-5BF168D7F258}"/>
          </ac:picMkLst>
        </pc:picChg>
      </pc:sldChg>
      <pc:sldChg chg="add">
        <pc:chgData name="Tomasz Moroń" userId="722be6c7-7b5a-4770-8a53-237b9e9b4a08" providerId="ADAL" clId="{BA1DC4F5-CC94-48D5-ADD2-4CBE6EDC2F73}" dt="2024-05-08T22:20:46.351" v="1537" actId="2890"/>
        <pc:sldMkLst>
          <pc:docMk/>
          <pc:sldMk cId="4229577157" sldId="429"/>
        </pc:sldMkLst>
      </pc:sldChg>
      <pc:sldChg chg="addSp delSp modSp add mod">
        <pc:chgData name="Tomasz Moroń" userId="722be6c7-7b5a-4770-8a53-237b9e9b4a08" providerId="ADAL" clId="{BA1DC4F5-CC94-48D5-ADD2-4CBE6EDC2F73}" dt="2024-05-08T22:22:01.983" v="1555" actId="732"/>
        <pc:sldMkLst>
          <pc:docMk/>
          <pc:sldMk cId="288573136" sldId="430"/>
        </pc:sldMkLst>
        <pc:spChg chg="mod">
          <ac:chgData name="Tomasz Moroń" userId="722be6c7-7b5a-4770-8a53-237b9e9b4a08" providerId="ADAL" clId="{BA1DC4F5-CC94-48D5-ADD2-4CBE6EDC2F73}" dt="2024-05-08T22:21:34.023" v="1548"/>
          <ac:spMkLst>
            <pc:docMk/>
            <pc:sldMk cId="288573136" sldId="430"/>
            <ac:spMk id="8" creationId="{025CE2DD-5A3F-4E8B-1839-18E0B432F9E6}"/>
          </ac:spMkLst>
        </pc:spChg>
        <pc:spChg chg="del">
          <ac:chgData name="Tomasz Moroń" userId="722be6c7-7b5a-4770-8a53-237b9e9b4a08" providerId="ADAL" clId="{BA1DC4F5-CC94-48D5-ADD2-4CBE6EDC2F73}" dt="2024-05-08T22:21:38.465" v="1549" actId="478"/>
          <ac:spMkLst>
            <pc:docMk/>
            <pc:sldMk cId="288573136" sldId="430"/>
            <ac:spMk id="11" creationId="{36F3879F-6225-6559-5C9F-ED69A8801668}"/>
          </ac:spMkLst>
        </pc:spChg>
        <pc:spChg chg="del">
          <ac:chgData name="Tomasz Moroń" userId="722be6c7-7b5a-4770-8a53-237b9e9b4a08" providerId="ADAL" clId="{BA1DC4F5-CC94-48D5-ADD2-4CBE6EDC2F73}" dt="2024-05-08T22:21:38.465" v="1549" actId="478"/>
          <ac:spMkLst>
            <pc:docMk/>
            <pc:sldMk cId="288573136" sldId="430"/>
            <ac:spMk id="12" creationId="{95E2455D-8D79-1C50-879F-4B06A0045E7E}"/>
          </ac:spMkLst>
        </pc:spChg>
        <pc:picChg chg="add mod modCrop">
          <ac:chgData name="Tomasz Moroń" userId="722be6c7-7b5a-4770-8a53-237b9e9b4a08" providerId="ADAL" clId="{BA1DC4F5-CC94-48D5-ADD2-4CBE6EDC2F73}" dt="2024-05-08T22:22:01.983" v="1555" actId="732"/>
          <ac:picMkLst>
            <pc:docMk/>
            <pc:sldMk cId="288573136" sldId="430"/>
            <ac:picMk id="3" creationId="{BD5005CD-EAE3-3D51-2D3E-55C2713D953E}"/>
          </ac:picMkLst>
        </pc:picChg>
        <pc:picChg chg="del">
          <ac:chgData name="Tomasz Moroń" userId="722be6c7-7b5a-4770-8a53-237b9e9b4a08" providerId="ADAL" clId="{BA1DC4F5-CC94-48D5-ADD2-4CBE6EDC2F73}" dt="2024-05-08T22:21:40.500" v="1550" actId="478"/>
          <ac:picMkLst>
            <pc:docMk/>
            <pc:sldMk cId="288573136" sldId="430"/>
            <ac:picMk id="10" creationId="{6823792F-7D95-652E-C642-5BF168D7F258}"/>
          </ac:picMkLst>
        </pc:picChg>
      </pc:sldChg>
      <pc:sldChg chg="addSp delSp modSp add mod">
        <pc:chgData name="Tomasz Moroń" userId="722be6c7-7b5a-4770-8a53-237b9e9b4a08" providerId="ADAL" clId="{BA1DC4F5-CC94-48D5-ADD2-4CBE6EDC2F73}" dt="2024-05-08T22:24:00.768" v="1582" actId="14100"/>
        <pc:sldMkLst>
          <pc:docMk/>
          <pc:sldMk cId="3908608422" sldId="431"/>
        </pc:sldMkLst>
        <pc:spChg chg="mod">
          <ac:chgData name="Tomasz Moroń" userId="722be6c7-7b5a-4770-8a53-237b9e9b4a08" providerId="ADAL" clId="{BA1DC4F5-CC94-48D5-ADD2-4CBE6EDC2F73}" dt="2024-05-08T22:24:00.768" v="1582" actId="14100"/>
          <ac:spMkLst>
            <pc:docMk/>
            <pc:sldMk cId="3908608422" sldId="431"/>
            <ac:spMk id="8" creationId="{025CE2DD-5A3F-4E8B-1839-18E0B432F9E6}"/>
          </ac:spMkLst>
        </pc:spChg>
        <pc:picChg chg="del">
          <ac:chgData name="Tomasz Moroń" userId="722be6c7-7b5a-4770-8a53-237b9e9b4a08" providerId="ADAL" clId="{BA1DC4F5-CC94-48D5-ADD2-4CBE6EDC2F73}" dt="2024-05-08T22:22:25.821" v="1557" actId="478"/>
          <ac:picMkLst>
            <pc:docMk/>
            <pc:sldMk cId="3908608422" sldId="431"/>
            <ac:picMk id="3" creationId="{BD5005CD-EAE3-3D51-2D3E-55C2713D953E}"/>
          </ac:picMkLst>
        </pc:picChg>
        <pc:picChg chg="add mod">
          <ac:chgData name="Tomasz Moroń" userId="722be6c7-7b5a-4770-8a53-237b9e9b4a08" providerId="ADAL" clId="{BA1DC4F5-CC94-48D5-ADD2-4CBE6EDC2F73}" dt="2024-05-08T22:22:32.846" v="1561" actId="14100"/>
          <ac:picMkLst>
            <pc:docMk/>
            <pc:sldMk cId="3908608422" sldId="431"/>
            <ac:picMk id="4" creationId="{82C69AD5-35B1-5781-7229-951ACA748FEA}"/>
          </ac:picMkLst>
        </pc:picChg>
      </pc:sldChg>
      <pc:sldChg chg="addSp delSp modSp add mod">
        <pc:chgData name="Tomasz Moroń" userId="722be6c7-7b5a-4770-8a53-237b9e9b4a08" providerId="ADAL" clId="{BA1DC4F5-CC94-48D5-ADD2-4CBE6EDC2F73}" dt="2024-05-08T22:27:42.655" v="1618" actId="732"/>
        <pc:sldMkLst>
          <pc:docMk/>
          <pc:sldMk cId="1602217500" sldId="432"/>
        </pc:sldMkLst>
        <pc:spChg chg="mod">
          <ac:chgData name="Tomasz Moroń" userId="722be6c7-7b5a-4770-8a53-237b9e9b4a08" providerId="ADAL" clId="{BA1DC4F5-CC94-48D5-ADD2-4CBE6EDC2F73}" dt="2024-05-08T22:27:01.631" v="1612" actId="20577"/>
          <ac:spMkLst>
            <pc:docMk/>
            <pc:sldMk cId="1602217500" sldId="432"/>
            <ac:spMk id="8" creationId="{025CE2DD-5A3F-4E8B-1839-18E0B432F9E6}"/>
          </ac:spMkLst>
        </pc:spChg>
        <pc:spChg chg="mod">
          <ac:chgData name="Tomasz Moroń" userId="722be6c7-7b5a-4770-8a53-237b9e9b4a08" providerId="ADAL" clId="{BA1DC4F5-CC94-48D5-ADD2-4CBE6EDC2F73}" dt="2024-05-08T22:24:39.565" v="1584"/>
          <ac:spMkLst>
            <pc:docMk/>
            <pc:sldMk cId="1602217500" sldId="432"/>
            <ac:spMk id="14" creationId="{00000000-0000-0000-0000-000000000000}"/>
          </ac:spMkLst>
        </pc:spChg>
        <pc:picChg chg="add mod modCrop">
          <ac:chgData name="Tomasz Moroń" userId="722be6c7-7b5a-4770-8a53-237b9e9b4a08" providerId="ADAL" clId="{BA1DC4F5-CC94-48D5-ADD2-4CBE6EDC2F73}" dt="2024-05-08T22:27:42.655" v="1618" actId="732"/>
          <ac:picMkLst>
            <pc:docMk/>
            <pc:sldMk cId="1602217500" sldId="432"/>
            <ac:picMk id="3" creationId="{8199147C-0513-B5CF-DF68-9BA87C07122A}"/>
          </ac:picMkLst>
        </pc:picChg>
        <pc:picChg chg="del">
          <ac:chgData name="Tomasz Moroń" userId="722be6c7-7b5a-4770-8a53-237b9e9b4a08" providerId="ADAL" clId="{BA1DC4F5-CC94-48D5-ADD2-4CBE6EDC2F73}" dt="2024-05-08T22:25:13.421" v="1585" actId="478"/>
          <ac:picMkLst>
            <pc:docMk/>
            <pc:sldMk cId="1602217500" sldId="432"/>
            <ac:picMk id="4" creationId="{82C69AD5-35B1-5781-7229-951ACA748FEA}"/>
          </ac:picMkLst>
        </pc:picChg>
      </pc:sldChg>
      <pc:sldChg chg="addSp delSp modSp add mod">
        <pc:chgData name="Tomasz Moroń" userId="722be6c7-7b5a-4770-8a53-237b9e9b4a08" providerId="ADAL" clId="{BA1DC4F5-CC94-48D5-ADD2-4CBE6EDC2F73}" dt="2024-05-08T22:27:59.355" v="1623" actId="732"/>
        <pc:sldMkLst>
          <pc:docMk/>
          <pc:sldMk cId="3092826239" sldId="433"/>
        </pc:sldMkLst>
        <pc:picChg chg="add mod modCrop">
          <ac:chgData name="Tomasz Moroń" userId="722be6c7-7b5a-4770-8a53-237b9e9b4a08" providerId="ADAL" clId="{BA1DC4F5-CC94-48D5-ADD2-4CBE6EDC2F73}" dt="2024-05-08T22:27:59.355" v="1623" actId="732"/>
          <ac:picMkLst>
            <pc:docMk/>
            <pc:sldMk cId="3092826239" sldId="433"/>
            <ac:picMk id="2" creationId="{3A10F4F0-3C96-37EA-8445-3769A71F0352}"/>
          </ac:picMkLst>
        </pc:picChg>
        <pc:picChg chg="del">
          <ac:chgData name="Tomasz Moroń" userId="722be6c7-7b5a-4770-8a53-237b9e9b4a08" providerId="ADAL" clId="{BA1DC4F5-CC94-48D5-ADD2-4CBE6EDC2F73}" dt="2024-05-08T22:27:49.905" v="1620" actId="478"/>
          <ac:picMkLst>
            <pc:docMk/>
            <pc:sldMk cId="3092826239" sldId="433"/>
            <ac:picMk id="3" creationId="{8199147C-0513-B5CF-DF68-9BA87C07122A}"/>
          </ac:picMkLst>
        </pc:picChg>
      </pc:sldChg>
      <pc:sldChg chg="addSp delSp modSp add mod">
        <pc:chgData name="Tomasz Moroń" userId="722be6c7-7b5a-4770-8a53-237b9e9b4a08" providerId="ADAL" clId="{BA1DC4F5-CC94-48D5-ADD2-4CBE6EDC2F73}" dt="2024-05-08T22:28:55.549" v="1634" actId="1076"/>
        <pc:sldMkLst>
          <pc:docMk/>
          <pc:sldMk cId="1533521668" sldId="434"/>
        </pc:sldMkLst>
        <pc:spChg chg="del">
          <ac:chgData name="Tomasz Moroń" userId="722be6c7-7b5a-4770-8a53-237b9e9b4a08" providerId="ADAL" clId="{BA1DC4F5-CC94-48D5-ADD2-4CBE6EDC2F73}" dt="2024-05-08T22:28:33.828" v="1625" actId="478"/>
          <ac:spMkLst>
            <pc:docMk/>
            <pc:sldMk cId="1533521668" sldId="434"/>
            <ac:spMk id="8" creationId="{025CE2DD-5A3F-4E8B-1839-18E0B432F9E6}"/>
          </ac:spMkLst>
        </pc:spChg>
        <pc:picChg chg="del">
          <ac:chgData name="Tomasz Moroń" userId="722be6c7-7b5a-4770-8a53-237b9e9b4a08" providerId="ADAL" clId="{BA1DC4F5-CC94-48D5-ADD2-4CBE6EDC2F73}" dt="2024-05-08T22:28:35.633" v="1626" actId="478"/>
          <ac:picMkLst>
            <pc:docMk/>
            <pc:sldMk cId="1533521668" sldId="434"/>
            <ac:picMk id="2" creationId="{3A10F4F0-3C96-37EA-8445-3769A71F0352}"/>
          </ac:picMkLst>
        </pc:picChg>
        <pc:picChg chg="add mod">
          <ac:chgData name="Tomasz Moroń" userId="722be6c7-7b5a-4770-8a53-237b9e9b4a08" providerId="ADAL" clId="{BA1DC4F5-CC94-48D5-ADD2-4CBE6EDC2F73}" dt="2024-05-08T22:28:55.549" v="1634" actId="1076"/>
          <ac:picMkLst>
            <pc:docMk/>
            <pc:sldMk cId="1533521668" sldId="434"/>
            <ac:picMk id="4" creationId="{83F115E5-006E-B04D-4FA4-FE9C2F356BF3}"/>
          </ac:picMkLst>
        </pc:picChg>
      </pc:sldChg>
      <pc:sldChg chg="addSp delSp modSp add mod">
        <pc:chgData name="Tomasz Moroń" userId="722be6c7-7b5a-4770-8a53-237b9e9b4a08" providerId="ADAL" clId="{BA1DC4F5-CC94-48D5-ADD2-4CBE6EDC2F73}" dt="2024-05-08T22:29:25.954" v="1639" actId="1076"/>
        <pc:sldMkLst>
          <pc:docMk/>
          <pc:sldMk cId="3563794311" sldId="435"/>
        </pc:sldMkLst>
        <pc:picChg chg="add mod">
          <ac:chgData name="Tomasz Moroń" userId="722be6c7-7b5a-4770-8a53-237b9e9b4a08" providerId="ADAL" clId="{BA1DC4F5-CC94-48D5-ADD2-4CBE6EDC2F73}" dt="2024-05-08T22:29:25.954" v="1639" actId="1076"/>
          <ac:picMkLst>
            <pc:docMk/>
            <pc:sldMk cId="3563794311" sldId="435"/>
            <ac:picMk id="3" creationId="{0D4EDEE4-E133-EFCF-65B4-74963D195D22}"/>
          </ac:picMkLst>
        </pc:picChg>
        <pc:picChg chg="del">
          <ac:chgData name="Tomasz Moroń" userId="722be6c7-7b5a-4770-8a53-237b9e9b4a08" providerId="ADAL" clId="{BA1DC4F5-CC94-48D5-ADD2-4CBE6EDC2F73}" dt="2024-05-08T22:29:20.101" v="1636" actId="478"/>
          <ac:picMkLst>
            <pc:docMk/>
            <pc:sldMk cId="3563794311" sldId="435"/>
            <ac:picMk id="4" creationId="{83F115E5-006E-B04D-4FA4-FE9C2F356BF3}"/>
          </ac:picMkLst>
        </pc:picChg>
      </pc:sldChg>
      <pc:sldChg chg="addSp delSp modSp add mod">
        <pc:chgData name="Tomasz Moroń" userId="722be6c7-7b5a-4770-8a53-237b9e9b4a08" providerId="ADAL" clId="{BA1DC4F5-CC94-48D5-ADD2-4CBE6EDC2F73}" dt="2024-05-08T22:31:29.172" v="1665" actId="14100"/>
        <pc:sldMkLst>
          <pc:docMk/>
          <pc:sldMk cId="2996115033" sldId="436"/>
        </pc:sldMkLst>
        <pc:spChg chg="add mod">
          <ac:chgData name="Tomasz Moroń" userId="722be6c7-7b5a-4770-8a53-237b9e9b4a08" providerId="ADAL" clId="{BA1DC4F5-CC94-48D5-ADD2-4CBE6EDC2F73}" dt="2024-05-08T22:31:26.026" v="1663" actId="1076"/>
          <ac:spMkLst>
            <pc:docMk/>
            <pc:sldMk cId="2996115033" sldId="436"/>
            <ac:spMk id="6" creationId="{8F1FFB8E-D25C-10FE-E9A8-DC5063F0D73B}"/>
          </ac:spMkLst>
        </pc:spChg>
        <pc:picChg chg="del">
          <ac:chgData name="Tomasz Moroń" userId="722be6c7-7b5a-4770-8a53-237b9e9b4a08" providerId="ADAL" clId="{BA1DC4F5-CC94-48D5-ADD2-4CBE6EDC2F73}" dt="2024-05-08T22:29:50.386" v="1641" actId="478"/>
          <ac:picMkLst>
            <pc:docMk/>
            <pc:sldMk cId="2996115033" sldId="436"/>
            <ac:picMk id="3" creationId="{0D4EDEE4-E133-EFCF-65B4-74963D195D22}"/>
          </ac:picMkLst>
        </pc:picChg>
        <pc:picChg chg="add mod ord modCrop">
          <ac:chgData name="Tomasz Moroń" userId="722be6c7-7b5a-4770-8a53-237b9e9b4a08" providerId="ADAL" clId="{BA1DC4F5-CC94-48D5-ADD2-4CBE6EDC2F73}" dt="2024-05-08T22:30:28.585" v="1652" actId="1076"/>
          <ac:picMkLst>
            <pc:docMk/>
            <pc:sldMk cId="2996115033" sldId="436"/>
            <ac:picMk id="4" creationId="{4B06162A-C8C9-2CED-D0DE-CC8DDCC370B1}"/>
          </ac:picMkLst>
        </pc:picChg>
        <pc:picChg chg="add mod modCrop">
          <ac:chgData name="Tomasz Moroń" userId="722be6c7-7b5a-4770-8a53-237b9e9b4a08" providerId="ADAL" clId="{BA1DC4F5-CC94-48D5-ADD2-4CBE6EDC2F73}" dt="2024-05-08T22:31:29.172" v="1665" actId="14100"/>
          <ac:picMkLst>
            <pc:docMk/>
            <pc:sldMk cId="2996115033" sldId="436"/>
            <ac:picMk id="5" creationId="{96D664A0-00AA-26B1-D77F-751BC6312798}"/>
          </ac:picMkLst>
        </pc:picChg>
      </pc:sldChg>
      <pc:sldChg chg="addSp delSp modSp add mod">
        <pc:chgData name="Tomasz Moroń" userId="722be6c7-7b5a-4770-8a53-237b9e9b4a08" providerId="ADAL" clId="{BA1DC4F5-CC94-48D5-ADD2-4CBE6EDC2F73}" dt="2024-05-08T22:39:07.625" v="1716" actId="20577"/>
        <pc:sldMkLst>
          <pc:docMk/>
          <pc:sldMk cId="3638626183" sldId="437"/>
        </pc:sldMkLst>
        <pc:spChg chg="mod">
          <ac:chgData name="Tomasz Moroń" userId="722be6c7-7b5a-4770-8a53-237b9e9b4a08" providerId="ADAL" clId="{BA1DC4F5-CC94-48D5-ADD2-4CBE6EDC2F73}" dt="2024-05-08T22:38:11.482" v="1706" actId="1076"/>
          <ac:spMkLst>
            <pc:docMk/>
            <pc:sldMk cId="3638626183" sldId="437"/>
            <ac:spMk id="6" creationId="{8F1FFB8E-D25C-10FE-E9A8-DC5063F0D73B}"/>
          </ac:spMkLst>
        </pc:spChg>
        <pc:spChg chg="add mod">
          <ac:chgData name="Tomasz Moroń" userId="722be6c7-7b5a-4770-8a53-237b9e9b4a08" providerId="ADAL" clId="{BA1DC4F5-CC94-48D5-ADD2-4CBE6EDC2F73}" dt="2024-05-08T22:39:07.625" v="1716" actId="20577"/>
          <ac:spMkLst>
            <pc:docMk/>
            <pc:sldMk cId="3638626183" sldId="437"/>
            <ac:spMk id="7" creationId="{EDD90D25-FD9F-B09E-DCF3-CD079142FC1D}"/>
          </ac:spMkLst>
        </pc:spChg>
        <pc:spChg chg="mod">
          <ac:chgData name="Tomasz Moroń" userId="722be6c7-7b5a-4770-8a53-237b9e9b4a08" providerId="ADAL" clId="{BA1DC4F5-CC94-48D5-ADD2-4CBE6EDC2F73}" dt="2024-05-08T22:36:02.083" v="1669" actId="20577"/>
          <ac:spMkLst>
            <pc:docMk/>
            <pc:sldMk cId="3638626183" sldId="437"/>
            <ac:spMk id="14" creationId="{00000000-0000-0000-0000-000000000000}"/>
          </ac:spMkLst>
        </pc:spChg>
        <pc:picChg chg="add mod">
          <ac:chgData name="Tomasz Moroń" userId="722be6c7-7b5a-4770-8a53-237b9e9b4a08" providerId="ADAL" clId="{BA1DC4F5-CC94-48D5-ADD2-4CBE6EDC2F73}" dt="2024-05-08T22:36:21.082" v="1674" actId="1076"/>
          <ac:picMkLst>
            <pc:docMk/>
            <pc:sldMk cId="3638626183" sldId="437"/>
            <ac:picMk id="3" creationId="{713E4883-2235-DDC2-1E23-70B29338019B}"/>
          </ac:picMkLst>
        </pc:picChg>
        <pc:picChg chg="del">
          <ac:chgData name="Tomasz Moroń" userId="722be6c7-7b5a-4770-8a53-237b9e9b4a08" providerId="ADAL" clId="{BA1DC4F5-CC94-48D5-ADD2-4CBE6EDC2F73}" dt="2024-05-08T22:36:16.385" v="1671" actId="478"/>
          <ac:picMkLst>
            <pc:docMk/>
            <pc:sldMk cId="3638626183" sldId="437"/>
            <ac:picMk id="4" creationId="{4B06162A-C8C9-2CED-D0DE-CC8DDCC370B1}"/>
          </ac:picMkLst>
        </pc:picChg>
        <pc:picChg chg="del">
          <ac:chgData name="Tomasz Moroń" userId="722be6c7-7b5a-4770-8a53-237b9e9b4a08" providerId="ADAL" clId="{BA1DC4F5-CC94-48D5-ADD2-4CBE6EDC2F73}" dt="2024-05-08T22:36:13.754" v="1670" actId="478"/>
          <ac:picMkLst>
            <pc:docMk/>
            <pc:sldMk cId="3638626183" sldId="437"/>
            <ac:picMk id="5" creationId="{96D664A0-00AA-26B1-D77F-751BC6312798}"/>
          </ac:picMkLst>
        </pc:picChg>
      </pc:sldChg>
      <pc:sldChg chg="addSp delSp modSp add mod">
        <pc:chgData name="Tomasz Moroń" userId="722be6c7-7b5a-4770-8a53-237b9e9b4a08" providerId="ADAL" clId="{BA1DC4F5-CC94-48D5-ADD2-4CBE6EDC2F73}" dt="2024-05-08T22:47:44" v="1817" actId="20577"/>
        <pc:sldMkLst>
          <pc:docMk/>
          <pc:sldMk cId="155427975" sldId="438"/>
        </pc:sldMkLst>
        <pc:spChg chg="del">
          <ac:chgData name="Tomasz Moroń" userId="722be6c7-7b5a-4770-8a53-237b9e9b4a08" providerId="ADAL" clId="{BA1DC4F5-CC94-48D5-ADD2-4CBE6EDC2F73}" dt="2024-05-08T22:39:47.661" v="1719" actId="478"/>
          <ac:spMkLst>
            <pc:docMk/>
            <pc:sldMk cId="155427975" sldId="438"/>
            <ac:spMk id="6" creationId="{8F1FFB8E-D25C-10FE-E9A8-DC5063F0D73B}"/>
          </ac:spMkLst>
        </pc:spChg>
        <pc:spChg chg="mod">
          <ac:chgData name="Tomasz Moroń" userId="722be6c7-7b5a-4770-8a53-237b9e9b4a08" providerId="ADAL" clId="{BA1DC4F5-CC94-48D5-ADD2-4CBE6EDC2F73}" dt="2024-05-08T22:45:01.312" v="1756"/>
          <ac:spMkLst>
            <pc:docMk/>
            <pc:sldMk cId="155427975" sldId="438"/>
            <ac:spMk id="7" creationId="{EDD90D25-FD9F-B09E-DCF3-CD079142FC1D}"/>
          </ac:spMkLst>
        </pc:spChg>
        <pc:spChg chg="add del mod">
          <ac:chgData name="Tomasz Moroń" userId="722be6c7-7b5a-4770-8a53-237b9e9b4a08" providerId="ADAL" clId="{BA1DC4F5-CC94-48D5-ADD2-4CBE6EDC2F73}" dt="2024-05-08T22:44:56.187" v="1753" actId="478"/>
          <ac:spMkLst>
            <pc:docMk/>
            <pc:sldMk cId="155427975" sldId="438"/>
            <ac:spMk id="9" creationId="{53552901-7EFD-B153-9153-D60DD31BEC4C}"/>
          </ac:spMkLst>
        </pc:spChg>
        <pc:spChg chg="add del mod">
          <ac:chgData name="Tomasz Moroń" userId="722be6c7-7b5a-4770-8a53-237b9e9b4a08" providerId="ADAL" clId="{BA1DC4F5-CC94-48D5-ADD2-4CBE6EDC2F73}" dt="2024-05-08T22:44:59.197" v="1755" actId="478"/>
          <ac:spMkLst>
            <pc:docMk/>
            <pc:sldMk cId="155427975" sldId="438"/>
            <ac:spMk id="10" creationId="{41357C17-A6CF-D3E8-9FD8-648D7AA87D22}"/>
          </ac:spMkLst>
        </pc:spChg>
        <pc:spChg chg="add del mod">
          <ac:chgData name="Tomasz Moroń" userId="722be6c7-7b5a-4770-8a53-237b9e9b4a08" providerId="ADAL" clId="{BA1DC4F5-CC94-48D5-ADD2-4CBE6EDC2F73}" dt="2024-05-08T22:44:59.197" v="1755" actId="478"/>
          <ac:spMkLst>
            <pc:docMk/>
            <pc:sldMk cId="155427975" sldId="438"/>
            <ac:spMk id="11" creationId="{FD8EF541-9514-1AF1-2BCF-2AD7A353CFB1}"/>
          </ac:spMkLst>
        </pc:spChg>
        <pc:spChg chg="mod">
          <ac:chgData name="Tomasz Moroń" userId="722be6c7-7b5a-4770-8a53-237b9e9b4a08" providerId="ADAL" clId="{BA1DC4F5-CC94-48D5-ADD2-4CBE6EDC2F73}" dt="2024-05-08T22:42:58.064" v="1751"/>
          <ac:spMkLst>
            <pc:docMk/>
            <pc:sldMk cId="155427975" sldId="438"/>
            <ac:spMk id="14" creationId="{00000000-0000-0000-0000-000000000000}"/>
          </ac:spMkLst>
        </pc:spChg>
        <pc:spChg chg="add mod">
          <ac:chgData name="Tomasz Moroń" userId="722be6c7-7b5a-4770-8a53-237b9e9b4a08" providerId="ADAL" clId="{BA1DC4F5-CC94-48D5-ADD2-4CBE6EDC2F73}" dt="2024-05-08T22:47:44" v="1817" actId="20577"/>
          <ac:spMkLst>
            <pc:docMk/>
            <pc:sldMk cId="155427975" sldId="438"/>
            <ac:spMk id="16" creationId="{BB794543-1C50-77C6-9106-FBCC319A70BF}"/>
          </ac:spMkLst>
        </pc:spChg>
        <pc:picChg chg="del">
          <ac:chgData name="Tomasz Moroń" userId="722be6c7-7b5a-4770-8a53-237b9e9b4a08" providerId="ADAL" clId="{BA1DC4F5-CC94-48D5-ADD2-4CBE6EDC2F73}" dt="2024-05-08T22:39:43.319" v="1718" actId="478"/>
          <ac:picMkLst>
            <pc:docMk/>
            <pc:sldMk cId="155427975" sldId="438"/>
            <ac:picMk id="3" creationId="{713E4883-2235-DDC2-1E23-70B29338019B}"/>
          </ac:picMkLst>
        </pc:picChg>
        <pc:picChg chg="add del mod modCrop">
          <ac:chgData name="Tomasz Moroń" userId="722be6c7-7b5a-4770-8a53-237b9e9b4a08" providerId="ADAL" clId="{BA1DC4F5-CC94-48D5-ADD2-4CBE6EDC2F73}" dt="2024-05-08T22:44:54.688" v="1752" actId="478"/>
          <ac:picMkLst>
            <pc:docMk/>
            <pc:sldMk cId="155427975" sldId="438"/>
            <ac:picMk id="4" creationId="{45824186-52A7-B8C9-EC94-64CC618337B1}"/>
          </ac:picMkLst>
        </pc:picChg>
        <pc:picChg chg="add del mod modCrop">
          <ac:chgData name="Tomasz Moroń" userId="722be6c7-7b5a-4770-8a53-237b9e9b4a08" providerId="ADAL" clId="{BA1DC4F5-CC94-48D5-ADD2-4CBE6EDC2F73}" dt="2024-05-08T22:44:59.197" v="1755" actId="478"/>
          <ac:picMkLst>
            <pc:docMk/>
            <pc:sldMk cId="155427975" sldId="438"/>
            <ac:picMk id="5" creationId="{0091B5F3-A2F7-988B-5B0C-B350C9756096}"/>
          </ac:picMkLst>
        </pc:picChg>
        <pc:picChg chg="add del mod modCrop">
          <ac:chgData name="Tomasz Moroń" userId="722be6c7-7b5a-4770-8a53-237b9e9b4a08" providerId="ADAL" clId="{BA1DC4F5-CC94-48D5-ADD2-4CBE6EDC2F73}" dt="2024-05-08T22:44:56.643" v="1754" actId="478"/>
          <ac:picMkLst>
            <pc:docMk/>
            <pc:sldMk cId="155427975" sldId="438"/>
            <ac:picMk id="8" creationId="{9A5B127C-6B87-B4C9-17FF-A9338F841CE6}"/>
          </ac:picMkLst>
        </pc:picChg>
        <pc:picChg chg="add mod modCrop">
          <ac:chgData name="Tomasz Moroń" userId="722be6c7-7b5a-4770-8a53-237b9e9b4a08" providerId="ADAL" clId="{BA1DC4F5-CC94-48D5-ADD2-4CBE6EDC2F73}" dt="2024-05-08T22:45:59.875" v="1763" actId="732"/>
          <ac:picMkLst>
            <pc:docMk/>
            <pc:sldMk cId="155427975" sldId="438"/>
            <ac:picMk id="13" creationId="{2664C94B-652C-5E0B-9651-122F55AB79CD}"/>
          </ac:picMkLst>
        </pc:picChg>
        <pc:picChg chg="add mod modCrop">
          <ac:chgData name="Tomasz Moroń" userId="722be6c7-7b5a-4770-8a53-237b9e9b4a08" providerId="ADAL" clId="{BA1DC4F5-CC94-48D5-ADD2-4CBE6EDC2F73}" dt="2024-05-08T22:45:53.695" v="1762" actId="1076"/>
          <ac:picMkLst>
            <pc:docMk/>
            <pc:sldMk cId="155427975" sldId="438"/>
            <ac:picMk id="15" creationId="{AD51FE98-C401-D6CE-B66F-EC8FDA71D925}"/>
          </ac:picMkLst>
        </pc:picChg>
      </pc:sldChg>
      <pc:sldChg chg="addSp delSp modSp add mod">
        <pc:chgData name="Tomasz Moroń" userId="722be6c7-7b5a-4770-8a53-237b9e9b4a08" providerId="ADAL" clId="{BA1DC4F5-CC94-48D5-ADD2-4CBE6EDC2F73}" dt="2024-05-09T08:57:04.263" v="2175"/>
        <pc:sldMkLst>
          <pc:docMk/>
          <pc:sldMk cId="714350988" sldId="439"/>
        </pc:sldMkLst>
        <pc:spChg chg="add mod">
          <ac:chgData name="Tomasz Moroń" userId="722be6c7-7b5a-4770-8a53-237b9e9b4a08" providerId="ADAL" clId="{BA1DC4F5-CC94-48D5-ADD2-4CBE6EDC2F73}" dt="2024-05-08T22:49:40.646" v="1831" actId="1076"/>
          <ac:spMkLst>
            <pc:docMk/>
            <pc:sldMk cId="714350988" sldId="439"/>
            <ac:spMk id="6" creationId="{772F490D-539C-CF38-2519-46DA4C04DA69}"/>
          </ac:spMkLst>
        </pc:spChg>
        <pc:spChg chg="del">
          <ac:chgData name="Tomasz Moroń" userId="722be6c7-7b5a-4770-8a53-237b9e9b4a08" providerId="ADAL" clId="{BA1DC4F5-CC94-48D5-ADD2-4CBE6EDC2F73}" dt="2024-05-08T22:48:31.304" v="1819" actId="478"/>
          <ac:spMkLst>
            <pc:docMk/>
            <pc:sldMk cId="714350988" sldId="439"/>
            <ac:spMk id="7" creationId="{EDD90D25-FD9F-B09E-DCF3-CD079142FC1D}"/>
          </ac:spMkLst>
        </pc:spChg>
        <pc:spChg chg="del">
          <ac:chgData name="Tomasz Moroń" userId="722be6c7-7b5a-4770-8a53-237b9e9b4a08" providerId="ADAL" clId="{BA1DC4F5-CC94-48D5-ADD2-4CBE6EDC2F73}" dt="2024-05-08T22:48:31.304" v="1819" actId="478"/>
          <ac:spMkLst>
            <pc:docMk/>
            <pc:sldMk cId="714350988" sldId="439"/>
            <ac:spMk id="16" creationId="{BB794543-1C50-77C6-9106-FBCC319A70BF}"/>
          </ac:spMkLst>
        </pc:spChg>
        <pc:picChg chg="add mod">
          <ac:chgData name="Tomasz Moroń" userId="722be6c7-7b5a-4770-8a53-237b9e9b4a08" providerId="ADAL" clId="{BA1DC4F5-CC94-48D5-ADD2-4CBE6EDC2F73}" dt="2024-05-08T22:48:47.227" v="1822" actId="1076"/>
          <ac:picMkLst>
            <pc:docMk/>
            <pc:sldMk cId="714350988" sldId="439"/>
            <ac:picMk id="3" creationId="{57A14B94-F21A-A527-568D-8E84DE1FACDF}"/>
          </ac:picMkLst>
        </pc:picChg>
        <pc:picChg chg="add mod">
          <ac:chgData name="Tomasz Moroń" userId="722be6c7-7b5a-4770-8a53-237b9e9b4a08" providerId="ADAL" clId="{BA1DC4F5-CC94-48D5-ADD2-4CBE6EDC2F73}" dt="2024-05-08T22:49:38.189" v="1830" actId="1076"/>
          <ac:picMkLst>
            <pc:docMk/>
            <pc:sldMk cId="714350988" sldId="439"/>
            <ac:picMk id="5" creationId="{B1F95235-A6F8-748E-6491-A4FFDD2F2C0F}"/>
          </ac:picMkLst>
        </pc:picChg>
        <pc:picChg chg="del">
          <ac:chgData name="Tomasz Moroń" userId="722be6c7-7b5a-4770-8a53-237b9e9b4a08" providerId="ADAL" clId="{BA1DC4F5-CC94-48D5-ADD2-4CBE6EDC2F73}" dt="2024-05-08T22:48:31.304" v="1819" actId="478"/>
          <ac:picMkLst>
            <pc:docMk/>
            <pc:sldMk cId="714350988" sldId="439"/>
            <ac:picMk id="13" creationId="{2664C94B-652C-5E0B-9651-122F55AB79CD}"/>
          </ac:picMkLst>
        </pc:picChg>
        <pc:picChg chg="del">
          <ac:chgData name="Tomasz Moroń" userId="722be6c7-7b5a-4770-8a53-237b9e9b4a08" providerId="ADAL" clId="{BA1DC4F5-CC94-48D5-ADD2-4CBE6EDC2F73}" dt="2024-05-08T22:48:31.304" v="1819" actId="478"/>
          <ac:picMkLst>
            <pc:docMk/>
            <pc:sldMk cId="714350988" sldId="439"/>
            <ac:picMk id="15" creationId="{AD51FE98-C401-D6CE-B66F-EC8FDA71D925}"/>
          </ac:picMkLst>
        </pc:picChg>
        <pc:inkChg chg="add">
          <ac:chgData name="Tomasz Moroń" userId="722be6c7-7b5a-4770-8a53-237b9e9b4a08" providerId="ADAL" clId="{BA1DC4F5-CC94-48D5-ADD2-4CBE6EDC2F73}" dt="2024-05-09T08:57:04.263" v="2175"/>
          <ac:inkMkLst>
            <pc:docMk/>
            <pc:sldMk cId="714350988" sldId="439"/>
            <ac:inkMk id="2" creationId="{63F22CEB-362A-407F-86EB-A8681D315238}"/>
          </ac:inkMkLst>
        </pc:inkChg>
        <pc:inkChg chg="add">
          <ac:chgData name="Tomasz Moroń" userId="722be6c7-7b5a-4770-8a53-237b9e9b4a08" providerId="ADAL" clId="{BA1DC4F5-CC94-48D5-ADD2-4CBE6EDC2F73}" dt="2024-05-09T08:57:04.263" v="2175"/>
          <ac:inkMkLst>
            <pc:docMk/>
            <pc:sldMk cId="714350988" sldId="439"/>
            <ac:inkMk id="4" creationId="{50D174A2-FBCD-9715-746B-B16AD845B9D0}"/>
          </ac:inkMkLst>
        </pc:inkChg>
        <pc:inkChg chg="add">
          <ac:chgData name="Tomasz Moroń" userId="722be6c7-7b5a-4770-8a53-237b9e9b4a08" providerId="ADAL" clId="{BA1DC4F5-CC94-48D5-ADD2-4CBE6EDC2F73}" dt="2024-05-09T08:57:04.263" v="2175"/>
          <ac:inkMkLst>
            <pc:docMk/>
            <pc:sldMk cId="714350988" sldId="439"/>
            <ac:inkMk id="7" creationId="{66EAF546-6C35-A7F1-0FC5-1F3B1BB03C0A}"/>
          </ac:inkMkLst>
        </pc:inkChg>
        <pc:inkChg chg="add">
          <ac:chgData name="Tomasz Moroń" userId="722be6c7-7b5a-4770-8a53-237b9e9b4a08" providerId="ADAL" clId="{BA1DC4F5-CC94-48D5-ADD2-4CBE6EDC2F73}" dt="2024-05-09T08:57:04.263" v="2175"/>
          <ac:inkMkLst>
            <pc:docMk/>
            <pc:sldMk cId="714350988" sldId="439"/>
            <ac:inkMk id="8" creationId="{BF348D22-9DC0-995F-4107-FB30E921AFBD}"/>
          </ac:inkMkLst>
        </pc:inkChg>
        <pc:inkChg chg="add">
          <ac:chgData name="Tomasz Moroń" userId="722be6c7-7b5a-4770-8a53-237b9e9b4a08" providerId="ADAL" clId="{BA1DC4F5-CC94-48D5-ADD2-4CBE6EDC2F73}" dt="2024-05-09T08:57:04.263" v="2175"/>
          <ac:inkMkLst>
            <pc:docMk/>
            <pc:sldMk cId="714350988" sldId="439"/>
            <ac:inkMk id="9" creationId="{A012D6EA-5577-0DF7-4216-098DF38FFB71}"/>
          </ac:inkMkLst>
        </pc:inkChg>
        <pc:inkChg chg="add">
          <ac:chgData name="Tomasz Moroń" userId="722be6c7-7b5a-4770-8a53-237b9e9b4a08" providerId="ADAL" clId="{BA1DC4F5-CC94-48D5-ADD2-4CBE6EDC2F73}" dt="2024-05-09T08:57:04.263" v="2175"/>
          <ac:inkMkLst>
            <pc:docMk/>
            <pc:sldMk cId="714350988" sldId="439"/>
            <ac:inkMk id="10" creationId="{849897DE-CF1D-996A-A365-80048DFA8AC7}"/>
          </ac:inkMkLst>
        </pc:inkChg>
        <pc:inkChg chg="add">
          <ac:chgData name="Tomasz Moroń" userId="722be6c7-7b5a-4770-8a53-237b9e9b4a08" providerId="ADAL" clId="{BA1DC4F5-CC94-48D5-ADD2-4CBE6EDC2F73}" dt="2024-05-09T08:57:04.263" v="2175"/>
          <ac:inkMkLst>
            <pc:docMk/>
            <pc:sldMk cId="714350988" sldId="439"/>
            <ac:inkMk id="11" creationId="{68C1F3F7-C655-87BF-FAA4-42ACFB86FCF8}"/>
          </ac:inkMkLst>
        </pc:inkChg>
        <pc:inkChg chg="add">
          <ac:chgData name="Tomasz Moroń" userId="722be6c7-7b5a-4770-8a53-237b9e9b4a08" providerId="ADAL" clId="{BA1DC4F5-CC94-48D5-ADD2-4CBE6EDC2F73}" dt="2024-05-09T08:57:04.263" v="2175"/>
          <ac:inkMkLst>
            <pc:docMk/>
            <pc:sldMk cId="714350988" sldId="439"/>
            <ac:inkMk id="12" creationId="{8BBAED87-8E1B-84CA-47D8-1D24E900F17F}"/>
          </ac:inkMkLst>
        </pc:inkChg>
        <pc:inkChg chg="add">
          <ac:chgData name="Tomasz Moroń" userId="722be6c7-7b5a-4770-8a53-237b9e9b4a08" providerId="ADAL" clId="{BA1DC4F5-CC94-48D5-ADD2-4CBE6EDC2F73}" dt="2024-05-09T08:57:04.263" v="2175"/>
          <ac:inkMkLst>
            <pc:docMk/>
            <pc:sldMk cId="714350988" sldId="439"/>
            <ac:inkMk id="13" creationId="{699E1151-0D56-49A1-63E4-DA9E7EC544D5}"/>
          </ac:inkMkLst>
        </pc:inkChg>
        <pc:inkChg chg="add">
          <ac:chgData name="Tomasz Moroń" userId="722be6c7-7b5a-4770-8a53-237b9e9b4a08" providerId="ADAL" clId="{BA1DC4F5-CC94-48D5-ADD2-4CBE6EDC2F73}" dt="2024-05-09T08:57:04.263" v="2175"/>
          <ac:inkMkLst>
            <pc:docMk/>
            <pc:sldMk cId="714350988" sldId="439"/>
            <ac:inkMk id="15" creationId="{669D2C8D-CEE9-6CFD-4C2A-A3BB475A5F74}"/>
          </ac:inkMkLst>
        </pc:inkChg>
        <pc:inkChg chg="add">
          <ac:chgData name="Tomasz Moroń" userId="722be6c7-7b5a-4770-8a53-237b9e9b4a08" providerId="ADAL" clId="{BA1DC4F5-CC94-48D5-ADD2-4CBE6EDC2F73}" dt="2024-05-09T08:57:04.263" v="2175"/>
          <ac:inkMkLst>
            <pc:docMk/>
            <pc:sldMk cId="714350988" sldId="439"/>
            <ac:inkMk id="16" creationId="{D866E07E-45E7-44F4-C43A-F7DCFC921302}"/>
          </ac:inkMkLst>
        </pc:inkChg>
      </pc:sldChg>
      <pc:sldChg chg="addSp delSp modSp add mod">
        <pc:chgData name="Tomasz Moroń" userId="722be6c7-7b5a-4770-8a53-237b9e9b4a08" providerId="ADAL" clId="{BA1DC4F5-CC94-48D5-ADD2-4CBE6EDC2F73}" dt="2024-05-08T23:03:07.105" v="1863" actId="20577"/>
        <pc:sldMkLst>
          <pc:docMk/>
          <pc:sldMk cId="639534251" sldId="440"/>
        </pc:sldMkLst>
        <pc:spChg chg="mod">
          <ac:chgData name="Tomasz Moroń" userId="722be6c7-7b5a-4770-8a53-237b9e9b4a08" providerId="ADAL" clId="{BA1DC4F5-CC94-48D5-ADD2-4CBE6EDC2F73}" dt="2024-05-08T22:57:26.922" v="1836"/>
          <ac:spMkLst>
            <pc:docMk/>
            <pc:sldMk cId="639534251" sldId="440"/>
            <ac:spMk id="6" creationId="{772F490D-539C-CF38-2519-46DA4C04DA69}"/>
          </ac:spMkLst>
        </pc:spChg>
        <pc:spChg chg="add mod">
          <ac:chgData name="Tomasz Moroń" userId="722be6c7-7b5a-4770-8a53-237b9e9b4a08" providerId="ADAL" clId="{BA1DC4F5-CC94-48D5-ADD2-4CBE6EDC2F73}" dt="2024-05-08T23:02:32.476" v="1851" actId="20577"/>
          <ac:spMkLst>
            <pc:docMk/>
            <pc:sldMk cId="639534251" sldId="440"/>
            <ac:spMk id="8" creationId="{0F5F2D33-30EA-1CD0-0859-C53C9C00E3C2}"/>
          </ac:spMkLst>
        </pc:spChg>
        <pc:spChg chg="add mod">
          <ac:chgData name="Tomasz Moroń" userId="722be6c7-7b5a-4770-8a53-237b9e9b4a08" providerId="ADAL" clId="{BA1DC4F5-CC94-48D5-ADD2-4CBE6EDC2F73}" dt="2024-05-08T23:02:42.091" v="1853" actId="571"/>
          <ac:spMkLst>
            <pc:docMk/>
            <pc:sldMk cId="639534251" sldId="440"/>
            <ac:spMk id="10" creationId="{04603F86-9EEB-5E0D-A1CB-3C79BE5147C3}"/>
          </ac:spMkLst>
        </pc:spChg>
        <pc:spChg chg="add mod">
          <ac:chgData name="Tomasz Moroń" userId="722be6c7-7b5a-4770-8a53-237b9e9b4a08" providerId="ADAL" clId="{BA1DC4F5-CC94-48D5-ADD2-4CBE6EDC2F73}" dt="2024-05-08T23:03:07.105" v="1863" actId="20577"/>
          <ac:spMkLst>
            <pc:docMk/>
            <pc:sldMk cId="639534251" sldId="440"/>
            <ac:spMk id="11" creationId="{EA865B81-96F0-5537-643D-2DB2BA8FB27C}"/>
          </ac:spMkLst>
        </pc:spChg>
        <pc:picChg chg="del">
          <ac:chgData name="Tomasz Moroń" userId="722be6c7-7b5a-4770-8a53-237b9e9b4a08" providerId="ADAL" clId="{BA1DC4F5-CC94-48D5-ADD2-4CBE6EDC2F73}" dt="2024-05-08T22:56:50.631" v="1833" actId="478"/>
          <ac:picMkLst>
            <pc:docMk/>
            <pc:sldMk cId="639534251" sldId="440"/>
            <ac:picMk id="3" creationId="{57A14B94-F21A-A527-568D-8E84DE1FACDF}"/>
          </ac:picMkLst>
        </pc:picChg>
        <pc:picChg chg="add mod modCrop">
          <ac:chgData name="Tomasz Moroń" userId="722be6c7-7b5a-4770-8a53-237b9e9b4a08" providerId="ADAL" clId="{BA1DC4F5-CC94-48D5-ADD2-4CBE6EDC2F73}" dt="2024-05-08T23:01:40.718" v="1840" actId="732"/>
          <ac:picMkLst>
            <pc:docMk/>
            <pc:sldMk cId="639534251" sldId="440"/>
            <ac:picMk id="4" creationId="{F95D7486-3056-1FF3-AC2E-583296C9965C}"/>
          </ac:picMkLst>
        </pc:picChg>
        <pc:picChg chg="del">
          <ac:chgData name="Tomasz Moroń" userId="722be6c7-7b5a-4770-8a53-237b9e9b4a08" providerId="ADAL" clId="{BA1DC4F5-CC94-48D5-ADD2-4CBE6EDC2F73}" dt="2024-05-08T22:56:51.387" v="1834" actId="478"/>
          <ac:picMkLst>
            <pc:docMk/>
            <pc:sldMk cId="639534251" sldId="440"/>
            <ac:picMk id="5" creationId="{B1F95235-A6F8-748E-6491-A4FFDD2F2C0F}"/>
          </ac:picMkLst>
        </pc:picChg>
        <pc:picChg chg="add mod modCrop">
          <ac:chgData name="Tomasz Moroń" userId="722be6c7-7b5a-4770-8a53-237b9e9b4a08" providerId="ADAL" clId="{BA1DC4F5-CC94-48D5-ADD2-4CBE6EDC2F73}" dt="2024-05-08T23:01:52.624" v="1843" actId="1076"/>
          <ac:picMkLst>
            <pc:docMk/>
            <pc:sldMk cId="639534251" sldId="440"/>
            <ac:picMk id="7" creationId="{F2A46D38-9A25-227F-D675-6AC987C77778}"/>
          </ac:picMkLst>
        </pc:picChg>
        <pc:picChg chg="add mod">
          <ac:chgData name="Tomasz Moroń" userId="722be6c7-7b5a-4770-8a53-237b9e9b4a08" providerId="ADAL" clId="{BA1DC4F5-CC94-48D5-ADD2-4CBE6EDC2F73}" dt="2024-05-08T23:02:42.091" v="1853" actId="571"/>
          <ac:picMkLst>
            <pc:docMk/>
            <pc:sldMk cId="639534251" sldId="440"/>
            <ac:picMk id="9" creationId="{9AEA58DF-3E90-961E-979B-3587B7632B9E}"/>
          </ac:picMkLst>
        </pc:picChg>
      </pc:sldChg>
      <pc:sldChg chg="addSp delSp modSp add mod">
        <pc:chgData name="Tomasz Moroń" userId="722be6c7-7b5a-4770-8a53-237b9e9b4a08" providerId="ADAL" clId="{BA1DC4F5-CC94-48D5-ADD2-4CBE6EDC2F73}" dt="2024-05-08T23:36:43.766" v="1883"/>
        <pc:sldMkLst>
          <pc:docMk/>
          <pc:sldMk cId="1583622916" sldId="441"/>
        </pc:sldMkLst>
        <pc:spChg chg="del">
          <ac:chgData name="Tomasz Moroń" userId="722be6c7-7b5a-4770-8a53-237b9e9b4a08" providerId="ADAL" clId="{BA1DC4F5-CC94-48D5-ADD2-4CBE6EDC2F73}" dt="2024-05-08T23:35:19.486" v="1865" actId="478"/>
          <ac:spMkLst>
            <pc:docMk/>
            <pc:sldMk cId="1583622916" sldId="441"/>
            <ac:spMk id="6" creationId="{772F490D-539C-CF38-2519-46DA4C04DA69}"/>
          </ac:spMkLst>
        </pc:spChg>
        <pc:spChg chg="mod">
          <ac:chgData name="Tomasz Moroń" userId="722be6c7-7b5a-4770-8a53-237b9e9b4a08" providerId="ADAL" clId="{BA1DC4F5-CC94-48D5-ADD2-4CBE6EDC2F73}" dt="2024-05-08T23:35:54.467" v="1872" actId="1076"/>
          <ac:spMkLst>
            <pc:docMk/>
            <pc:sldMk cId="1583622916" sldId="441"/>
            <ac:spMk id="8" creationId="{0F5F2D33-30EA-1CD0-0859-C53C9C00E3C2}"/>
          </ac:spMkLst>
        </pc:spChg>
        <pc:spChg chg="del">
          <ac:chgData name="Tomasz Moroń" userId="722be6c7-7b5a-4770-8a53-237b9e9b4a08" providerId="ADAL" clId="{BA1DC4F5-CC94-48D5-ADD2-4CBE6EDC2F73}" dt="2024-05-08T23:36:21.439" v="1876" actId="478"/>
          <ac:spMkLst>
            <pc:docMk/>
            <pc:sldMk cId="1583622916" sldId="441"/>
            <ac:spMk id="11" creationId="{EA865B81-96F0-5537-643D-2DB2BA8FB27C}"/>
          </ac:spMkLst>
        </pc:spChg>
        <pc:spChg chg="add mod">
          <ac:chgData name="Tomasz Moroń" userId="722be6c7-7b5a-4770-8a53-237b9e9b4a08" providerId="ADAL" clId="{BA1DC4F5-CC94-48D5-ADD2-4CBE6EDC2F73}" dt="2024-05-08T23:36:43.766" v="1883"/>
          <ac:spMkLst>
            <pc:docMk/>
            <pc:sldMk cId="1583622916" sldId="441"/>
            <ac:spMk id="13" creationId="{9A2298EC-640B-B0BC-7DC2-7B7A95960826}"/>
          </ac:spMkLst>
        </pc:spChg>
        <pc:picChg chg="add mod">
          <ac:chgData name="Tomasz Moroń" userId="722be6c7-7b5a-4770-8a53-237b9e9b4a08" providerId="ADAL" clId="{BA1DC4F5-CC94-48D5-ADD2-4CBE6EDC2F73}" dt="2024-05-08T23:35:29.869" v="1870" actId="1076"/>
          <ac:picMkLst>
            <pc:docMk/>
            <pc:sldMk cId="1583622916" sldId="441"/>
            <ac:picMk id="3" creationId="{2CB434F0-9E35-7EC8-D9B8-311FFDBDB1EF}"/>
          </ac:picMkLst>
        </pc:picChg>
        <pc:picChg chg="del">
          <ac:chgData name="Tomasz Moroń" userId="722be6c7-7b5a-4770-8a53-237b9e9b4a08" providerId="ADAL" clId="{BA1DC4F5-CC94-48D5-ADD2-4CBE6EDC2F73}" dt="2024-05-08T23:35:22.509" v="1866" actId="478"/>
          <ac:picMkLst>
            <pc:docMk/>
            <pc:sldMk cId="1583622916" sldId="441"/>
            <ac:picMk id="4" creationId="{F95D7486-3056-1FF3-AC2E-583296C9965C}"/>
          </ac:picMkLst>
        </pc:picChg>
        <pc:picChg chg="del">
          <ac:chgData name="Tomasz Moroń" userId="722be6c7-7b5a-4770-8a53-237b9e9b4a08" providerId="ADAL" clId="{BA1DC4F5-CC94-48D5-ADD2-4CBE6EDC2F73}" dt="2024-05-08T23:35:22.975" v="1867" actId="478"/>
          <ac:picMkLst>
            <pc:docMk/>
            <pc:sldMk cId="1583622916" sldId="441"/>
            <ac:picMk id="7" creationId="{F2A46D38-9A25-227F-D675-6AC987C77778}"/>
          </ac:picMkLst>
        </pc:picChg>
        <pc:picChg chg="add mod">
          <ac:chgData name="Tomasz Moroń" userId="722be6c7-7b5a-4770-8a53-237b9e9b4a08" providerId="ADAL" clId="{BA1DC4F5-CC94-48D5-ADD2-4CBE6EDC2F73}" dt="2024-05-08T23:36:10.410" v="1875" actId="1076"/>
          <ac:picMkLst>
            <pc:docMk/>
            <pc:sldMk cId="1583622916" sldId="441"/>
            <ac:picMk id="9" creationId="{0398603E-7267-0C5E-9384-C8F141E50FE3}"/>
          </ac:picMkLst>
        </pc:picChg>
        <pc:picChg chg="add mod">
          <ac:chgData name="Tomasz Moroń" userId="722be6c7-7b5a-4770-8a53-237b9e9b4a08" providerId="ADAL" clId="{BA1DC4F5-CC94-48D5-ADD2-4CBE6EDC2F73}" dt="2024-05-08T23:36:29.575" v="1881" actId="1076"/>
          <ac:picMkLst>
            <pc:docMk/>
            <pc:sldMk cId="1583622916" sldId="441"/>
            <ac:picMk id="12" creationId="{9779CF17-6A63-0EAA-A3E6-A3D01FCBD6E3}"/>
          </ac:picMkLst>
        </pc:picChg>
      </pc:sldChg>
      <pc:sldChg chg="addSp delSp modSp add mod">
        <pc:chgData name="Tomasz Moroń" userId="722be6c7-7b5a-4770-8a53-237b9e9b4a08" providerId="ADAL" clId="{BA1DC4F5-CC94-48D5-ADD2-4CBE6EDC2F73}" dt="2024-05-08T23:39:38.032" v="1954"/>
        <pc:sldMkLst>
          <pc:docMk/>
          <pc:sldMk cId="2604712239" sldId="442"/>
        </pc:sldMkLst>
        <pc:spChg chg="mod">
          <ac:chgData name="Tomasz Moroń" userId="722be6c7-7b5a-4770-8a53-237b9e9b4a08" providerId="ADAL" clId="{BA1DC4F5-CC94-48D5-ADD2-4CBE6EDC2F73}" dt="2024-05-08T23:39:02.802" v="1947" actId="1076"/>
          <ac:spMkLst>
            <pc:docMk/>
            <pc:sldMk cId="2604712239" sldId="442"/>
            <ac:spMk id="8" creationId="{0F5F2D33-30EA-1CD0-0859-C53C9C00E3C2}"/>
          </ac:spMkLst>
        </pc:spChg>
        <pc:spChg chg="del">
          <ac:chgData name="Tomasz Moroń" userId="722be6c7-7b5a-4770-8a53-237b9e9b4a08" providerId="ADAL" clId="{BA1DC4F5-CC94-48D5-ADD2-4CBE6EDC2F73}" dt="2024-05-08T23:38:59.839" v="1946" actId="478"/>
          <ac:spMkLst>
            <pc:docMk/>
            <pc:sldMk cId="2604712239" sldId="442"/>
            <ac:spMk id="13" creationId="{9A2298EC-640B-B0BC-7DC2-7B7A95960826}"/>
          </ac:spMkLst>
        </pc:spChg>
        <pc:spChg chg="mod">
          <ac:chgData name="Tomasz Moroń" userId="722be6c7-7b5a-4770-8a53-237b9e9b4a08" providerId="ADAL" clId="{BA1DC4F5-CC94-48D5-ADD2-4CBE6EDC2F73}" dt="2024-05-08T23:37:09.381" v="1885"/>
          <ac:spMkLst>
            <pc:docMk/>
            <pc:sldMk cId="2604712239" sldId="442"/>
            <ac:spMk id="14" creationId="{00000000-0000-0000-0000-000000000000}"/>
          </ac:spMkLst>
        </pc:spChg>
        <pc:picChg chg="del">
          <ac:chgData name="Tomasz Moroń" userId="722be6c7-7b5a-4770-8a53-237b9e9b4a08" providerId="ADAL" clId="{BA1DC4F5-CC94-48D5-ADD2-4CBE6EDC2F73}" dt="2024-05-08T23:37:21.854" v="1886" actId="478"/>
          <ac:picMkLst>
            <pc:docMk/>
            <pc:sldMk cId="2604712239" sldId="442"/>
            <ac:picMk id="3" creationId="{2CB434F0-9E35-7EC8-D9B8-311FFDBDB1EF}"/>
          </ac:picMkLst>
        </pc:picChg>
        <pc:picChg chg="add mod modCrop">
          <ac:chgData name="Tomasz Moroń" userId="722be6c7-7b5a-4770-8a53-237b9e9b4a08" providerId="ADAL" clId="{BA1DC4F5-CC94-48D5-ADD2-4CBE6EDC2F73}" dt="2024-05-08T23:39:30.859" v="1953" actId="1076"/>
          <ac:picMkLst>
            <pc:docMk/>
            <pc:sldMk cId="2604712239" sldId="442"/>
            <ac:picMk id="4" creationId="{6CF2F278-227D-1A2D-B933-1361AFCF773A}"/>
          </ac:picMkLst>
        </pc:picChg>
        <pc:picChg chg="add mod">
          <ac:chgData name="Tomasz Moroń" userId="722be6c7-7b5a-4770-8a53-237b9e9b4a08" providerId="ADAL" clId="{BA1DC4F5-CC94-48D5-ADD2-4CBE6EDC2F73}" dt="2024-05-08T23:39:38.032" v="1954"/>
          <ac:picMkLst>
            <pc:docMk/>
            <pc:sldMk cId="2604712239" sldId="442"/>
            <ac:picMk id="5" creationId="{2115BD73-D127-518F-93BE-E8369335F05D}"/>
          </ac:picMkLst>
        </pc:picChg>
        <pc:picChg chg="del">
          <ac:chgData name="Tomasz Moroń" userId="722be6c7-7b5a-4770-8a53-237b9e9b4a08" providerId="ADAL" clId="{BA1DC4F5-CC94-48D5-ADD2-4CBE6EDC2F73}" dt="2024-05-08T23:38:15.391" v="1917" actId="478"/>
          <ac:picMkLst>
            <pc:docMk/>
            <pc:sldMk cId="2604712239" sldId="442"/>
            <ac:picMk id="9" creationId="{0398603E-7267-0C5E-9384-C8F141E50FE3}"/>
          </ac:picMkLst>
        </pc:picChg>
        <pc:picChg chg="del">
          <ac:chgData name="Tomasz Moroń" userId="722be6c7-7b5a-4770-8a53-237b9e9b4a08" providerId="ADAL" clId="{BA1DC4F5-CC94-48D5-ADD2-4CBE6EDC2F73}" dt="2024-05-08T23:38:21.838" v="1920" actId="478"/>
          <ac:picMkLst>
            <pc:docMk/>
            <pc:sldMk cId="2604712239" sldId="442"/>
            <ac:picMk id="12" creationId="{9779CF17-6A63-0EAA-A3E6-A3D01FCBD6E3}"/>
          </ac:picMkLst>
        </pc:picChg>
      </pc:sldChg>
      <pc:sldChg chg="addSp delSp modSp add mod">
        <pc:chgData name="Tomasz Moroń" userId="722be6c7-7b5a-4770-8a53-237b9e9b4a08" providerId="ADAL" clId="{BA1DC4F5-CC94-48D5-ADD2-4CBE6EDC2F73}" dt="2024-05-08T23:40:37.027" v="1966"/>
        <pc:sldMkLst>
          <pc:docMk/>
          <pc:sldMk cId="712412527" sldId="443"/>
        </pc:sldMkLst>
        <pc:spChg chg="add mod">
          <ac:chgData name="Tomasz Moroń" userId="722be6c7-7b5a-4770-8a53-237b9e9b4a08" providerId="ADAL" clId="{BA1DC4F5-CC94-48D5-ADD2-4CBE6EDC2F73}" dt="2024-05-08T23:40:37.027" v="1966"/>
          <ac:spMkLst>
            <pc:docMk/>
            <pc:sldMk cId="712412527" sldId="443"/>
            <ac:spMk id="6" creationId="{07640DBA-59EF-E899-3390-A4F42EA3AB1C}"/>
          </ac:spMkLst>
        </pc:spChg>
        <pc:picChg chg="add mod">
          <ac:chgData name="Tomasz Moroń" userId="722be6c7-7b5a-4770-8a53-237b9e9b4a08" providerId="ADAL" clId="{BA1DC4F5-CC94-48D5-ADD2-4CBE6EDC2F73}" dt="2024-05-08T23:40:04.946" v="1960" actId="1076"/>
          <ac:picMkLst>
            <pc:docMk/>
            <pc:sldMk cId="712412527" sldId="443"/>
            <ac:picMk id="3" creationId="{5E85B513-3014-9F44-07EF-6734E3881A33}"/>
          </ac:picMkLst>
        </pc:picChg>
        <pc:picChg chg="del">
          <ac:chgData name="Tomasz Moroń" userId="722be6c7-7b5a-4770-8a53-237b9e9b4a08" providerId="ADAL" clId="{BA1DC4F5-CC94-48D5-ADD2-4CBE6EDC2F73}" dt="2024-05-08T23:40:00.495" v="1957" actId="478"/>
          <ac:picMkLst>
            <pc:docMk/>
            <pc:sldMk cId="712412527" sldId="443"/>
            <ac:picMk id="4" creationId="{6CF2F278-227D-1A2D-B933-1361AFCF773A}"/>
          </ac:picMkLst>
        </pc:picChg>
        <pc:picChg chg="del">
          <ac:chgData name="Tomasz Moroń" userId="722be6c7-7b5a-4770-8a53-237b9e9b4a08" providerId="ADAL" clId="{BA1DC4F5-CC94-48D5-ADD2-4CBE6EDC2F73}" dt="2024-05-08T23:39:58.879" v="1956" actId="478"/>
          <ac:picMkLst>
            <pc:docMk/>
            <pc:sldMk cId="712412527" sldId="443"/>
            <ac:picMk id="5" creationId="{2115BD73-D127-518F-93BE-E8369335F05D}"/>
          </ac:picMkLst>
        </pc:picChg>
      </pc:sldChg>
      <pc:sldChg chg="addSp delSp modSp add mod">
        <pc:chgData name="Tomasz Moroń" userId="722be6c7-7b5a-4770-8a53-237b9e9b4a08" providerId="ADAL" clId="{BA1DC4F5-CC94-48D5-ADD2-4CBE6EDC2F73}" dt="2024-05-09T01:46:59.081" v="2035" actId="1076"/>
        <pc:sldMkLst>
          <pc:docMk/>
          <pc:sldMk cId="2460501450" sldId="444"/>
        </pc:sldMkLst>
        <pc:spChg chg="del mod">
          <ac:chgData name="Tomasz Moroń" userId="722be6c7-7b5a-4770-8a53-237b9e9b4a08" providerId="ADAL" clId="{BA1DC4F5-CC94-48D5-ADD2-4CBE6EDC2F73}" dt="2024-05-09T01:46:37.822" v="2029" actId="478"/>
          <ac:spMkLst>
            <pc:docMk/>
            <pc:sldMk cId="2460501450" sldId="444"/>
            <ac:spMk id="6" creationId="{07640DBA-59EF-E899-3390-A4F42EA3AB1C}"/>
          </ac:spMkLst>
        </pc:spChg>
        <pc:spChg chg="add del">
          <ac:chgData name="Tomasz Moroń" userId="722be6c7-7b5a-4770-8a53-237b9e9b4a08" providerId="ADAL" clId="{BA1DC4F5-CC94-48D5-ADD2-4CBE6EDC2F73}" dt="2024-05-09T01:43:19.044" v="1990" actId="22"/>
          <ac:spMkLst>
            <pc:docMk/>
            <pc:sldMk cId="2460501450" sldId="444"/>
            <ac:spMk id="7" creationId="{F7200F5B-B2DB-4AE7-E120-0F9B89F50EB1}"/>
          </ac:spMkLst>
        </pc:spChg>
        <pc:spChg chg="del mod">
          <ac:chgData name="Tomasz Moroń" userId="722be6c7-7b5a-4770-8a53-237b9e9b4a08" providerId="ADAL" clId="{BA1DC4F5-CC94-48D5-ADD2-4CBE6EDC2F73}" dt="2024-05-09T01:45:41.757" v="2012" actId="478"/>
          <ac:spMkLst>
            <pc:docMk/>
            <pc:sldMk cId="2460501450" sldId="444"/>
            <ac:spMk id="8" creationId="{0F5F2D33-30EA-1CD0-0859-C53C9C00E3C2}"/>
          </ac:spMkLst>
        </pc:spChg>
        <pc:spChg chg="add mod">
          <ac:chgData name="Tomasz Moroń" userId="722be6c7-7b5a-4770-8a53-237b9e9b4a08" providerId="ADAL" clId="{BA1DC4F5-CC94-48D5-ADD2-4CBE6EDC2F73}" dt="2024-05-09T01:43:50.120" v="2001" actId="14100"/>
          <ac:spMkLst>
            <pc:docMk/>
            <pc:sldMk cId="2460501450" sldId="444"/>
            <ac:spMk id="9" creationId="{86361371-BCE9-FD59-2F2B-1EE297D01ED0}"/>
          </ac:spMkLst>
        </pc:spChg>
        <pc:spChg chg="add mod">
          <ac:chgData name="Tomasz Moroń" userId="722be6c7-7b5a-4770-8a53-237b9e9b4a08" providerId="ADAL" clId="{BA1DC4F5-CC94-48D5-ADD2-4CBE6EDC2F73}" dt="2024-05-09T01:44:23.537" v="2009" actId="1076"/>
          <ac:spMkLst>
            <pc:docMk/>
            <pc:sldMk cId="2460501450" sldId="444"/>
            <ac:spMk id="10" creationId="{84FBEAF1-CBBA-5A8E-BE8A-E14F1BE7015E}"/>
          </ac:spMkLst>
        </pc:spChg>
        <pc:spChg chg="add del mod">
          <ac:chgData name="Tomasz Moroń" userId="722be6c7-7b5a-4770-8a53-237b9e9b4a08" providerId="ADAL" clId="{BA1DC4F5-CC94-48D5-ADD2-4CBE6EDC2F73}" dt="2024-05-09T01:45:41.757" v="2012" actId="478"/>
          <ac:spMkLst>
            <pc:docMk/>
            <pc:sldMk cId="2460501450" sldId="444"/>
            <ac:spMk id="11" creationId="{D868C598-C078-5BB1-A8E0-02FBBB2A42B2}"/>
          </ac:spMkLst>
        </pc:spChg>
        <pc:spChg chg="mod">
          <ac:chgData name="Tomasz Moroń" userId="722be6c7-7b5a-4770-8a53-237b9e9b4a08" providerId="ADAL" clId="{BA1DC4F5-CC94-48D5-ADD2-4CBE6EDC2F73}" dt="2024-05-09T01:42:20.637" v="1979" actId="20577"/>
          <ac:spMkLst>
            <pc:docMk/>
            <pc:sldMk cId="2460501450" sldId="444"/>
            <ac:spMk id="14" creationId="{00000000-0000-0000-0000-000000000000}"/>
          </ac:spMkLst>
        </pc:spChg>
        <pc:picChg chg="del mod">
          <ac:chgData name="Tomasz Moroń" userId="722be6c7-7b5a-4770-8a53-237b9e9b4a08" providerId="ADAL" clId="{BA1DC4F5-CC94-48D5-ADD2-4CBE6EDC2F73}" dt="2024-05-09T01:42:57.453" v="1981" actId="478"/>
          <ac:picMkLst>
            <pc:docMk/>
            <pc:sldMk cId="2460501450" sldId="444"/>
            <ac:picMk id="3" creationId="{5E85B513-3014-9F44-07EF-6734E3881A33}"/>
          </ac:picMkLst>
        </pc:picChg>
        <pc:picChg chg="add mod modCrop">
          <ac:chgData name="Tomasz Moroń" userId="722be6c7-7b5a-4770-8a53-237b9e9b4a08" providerId="ADAL" clId="{BA1DC4F5-CC94-48D5-ADD2-4CBE6EDC2F73}" dt="2024-05-09T01:45:16.154" v="2010" actId="732"/>
          <ac:picMkLst>
            <pc:docMk/>
            <pc:sldMk cId="2460501450" sldId="444"/>
            <ac:picMk id="4" creationId="{D9DFF5BE-0895-E5DC-3FF2-C4B44E4CE664}"/>
          </ac:picMkLst>
        </pc:picChg>
        <pc:picChg chg="add mod modCrop">
          <ac:chgData name="Tomasz Moroń" userId="722be6c7-7b5a-4770-8a53-237b9e9b4a08" providerId="ADAL" clId="{BA1DC4F5-CC94-48D5-ADD2-4CBE6EDC2F73}" dt="2024-05-09T01:46:17.336" v="2027" actId="1076"/>
          <ac:picMkLst>
            <pc:docMk/>
            <pc:sldMk cId="2460501450" sldId="444"/>
            <ac:picMk id="12" creationId="{B2DD4EF5-80C0-82F2-0CE1-96CE9D514B0E}"/>
          </ac:picMkLst>
        </pc:picChg>
        <pc:picChg chg="add mod modCrop">
          <ac:chgData name="Tomasz Moroń" userId="722be6c7-7b5a-4770-8a53-237b9e9b4a08" providerId="ADAL" clId="{BA1DC4F5-CC94-48D5-ADD2-4CBE6EDC2F73}" dt="2024-05-09T01:46:16.020" v="2026" actId="1076"/>
          <ac:picMkLst>
            <pc:docMk/>
            <pc:sldMk cId="2460501450" sldId="444"/>
            <ac:picMk id="13" creationId="{79A7B164-C221-C4B1-5BB0-C360EBDCC151}"/>
          </ac:picMkLst>
        </pc:picChg>
        <pc:picChg chg="add mod">
          <ac:chgData name="Tomasz Moroń" userId="722be6c7-7b5a-4770-8a53-237b9e9b4a08" providerId="ADAL" clId="{BA1DC4F5-CC94-48D5-ADD2-4CBE6EDC2F73}" dt="2024-05-09T01:46:42.996" v="2032" actId="1076"/>
          <ac:picMkLst>
            <pc:docMk/>
            <pc:sldMk cId="2460501450" sldId="444"/>
            <ac:picMk id="16" creationId="{73DA7F59-CFB8-8C27-3F4A-7134B3418E2D}"/>
          </ac:picMkLst>
        </pc:picChg>
        <pc:picChg chg="add mod">
          <ac:chgData name="Tomasz Moroń" userId="722be6c7-7b5a-4770-8a53-237b9e9b4a08" providerId="ADAL" clId="{BA1DC4F5-CC94-48D5-ADD2-4CBE6EDC2F73}" dt="2024-05-09T01:46:59.081" v="2035" actId="1076"/>
          <ac:picMkLst>
            <pc:docMk/>
            <pc:sldMk cId="2460501450" sldId="444"/>
            <ac:picMk id="18" creationId="{130AAC7A-EA2A-1418-7DAF-0EE656AF35EB}"/>
          </ac:picMkLst>
        </pc:picChg>
      </pc:sldChg>
      <pc:sldChg chg="addSp delSp modSp add mod">
        <pc:chgData name="Tomasz Moroń" userId="722be6c7-7b5a-4770-8a53-237b9e9b4a08" providerId="ADAL" clId="{BA1DC4F5-CC94-48D5-ADD2-4CBE6EDC2F73}" dt="2024-05-09T01:49:16.360" v="2060" actId="1076"/>
        <pc:sldMkLst>
          <pc:docMk/>
          <pc:sldMk cId="2397103328" sldId="445"/>
        </pc:sldMkLst>
        <pc:spChg chg="add mod">
          <ac:chgData name="Tomasz Moroń" userId="722be6c7-7b5a-4770-8a53-237b9e9b4a08" providerId="ADAL" clId="{BA1DC4F5-CC94-48D5-ADD2-4CBE6EDC2F73}" dt="2024-05-09T01:48:44.985" v="2050" actId="14100"/>
          <ac:spMkLst>
            <pc:docMk/>
            <pc:sldMk cId="2397103328" sldId="445"/>
            <ac:spMk id="5" creationId="{3CB220A1-5DFD-39C0-04A8-4B8D65FC21EA}"/>
          </ac:spMkLst>
        </pc:spChg>
        <pc:spChg chg="del">
          <ac:chgData name="Tomasz Moroń" userId="722be6c7-7b5a-4770-8a53-237b9e9b4a08" providerId="ADAL" clId="{BA1DC4F5-CC94-48D5-ADD2-4CBE6EDC2F73}" dt="2024-05-09T01:49:11.709" v="2057" actId="478"/>
          <ac:spMkLst>
            <pc:docMk/>
            <pc:sldMk cId="2397103328" sldId="445"/>
            <ac:spMk id="6" creationId="{07640DBA-59EF-E899-3390-A4F42EA3AB1C}"/>
          </ac:spMkLst>
        </pc:spChg>
        <pc:spChg chg="add mod">
          <ac:chgData name="Tomasz Moroń" userId="722be6c7-7b5a-4770-8a53-237b9e9b4a08" providerId="ADAL" clId="{BA1DC4F5-CC94-48D5-ADD2-4CBE6EDC2F73}" dt="2024-05-09T01:48:50.145" v="2053" actId="1076"/>
          <ac:spMkLst>
            <pc:docMk/>
            <pc:sldMk cId="2397103328" sldId="445"/>
            <ac:spMk id="7" creationId="{B553459A-954B-3351-01C5-88F53C7C852A}"/>
          </ac:spMkLst>
        </pc:spChg>
        <pc:spChg chg="del">
          <ac:chgData name="Tomasz Moroń" userId="722be6c7-7b5a-4770-8a53-237b9e9b4a08" providerId="ADAL" clId="{BA1DC4F5-CC94-48D5-ADD2-4CBE6EDC2F73}" dt="2024-05-09T01:48:15.357" v="2042" actId="478"/>
          <ac:spMkLst>
            <pc:docMk/>
            <pc:sldMk cId="2397103328" sldId="445"/>
            <ac:spMk id="9" creationId="{86361371-BCE9-FD59-2F2B-1EE297D01ED0}"/>
          </ac:spMkLst>
        </pc:spChg>
        <pc:spChg chg="mod">
          <ac:chgData name="Tomasz Moroń" userId="722be6c7-7b5a-4770-8a53-237b9e9b4a08" providerId="ADAL" clId="{BA1DC4F5-CC94-48D5-ADD2-4CBE6EDC2F73}" dt="2024-05-09T01:47:48.947" v="2038"/>
          <ac:spMkLst>
            <pc:docMk/>
            <pc:sldMk cId="2397103328" sldId="445"/>
            <ac:spMk id="14" creationId="{00000000-0000-0000-0000-000000000000}"/>
          </ac:spMkLst>
        </pc:spChg>
        <pc:picChg chg="add mod">
          <ac:chgData name="Tomasz Moroń" userId="722be6c7-7b5a-4770-8a53-237b9e9b4a08" providerId="ADAL" clId="{BA1DC4F5-CC94-48D5-ADD2-4CBE6EDC2F73}" dt="2024-05-09T01:48:21.560" v="2045" actId="1076"/>
          <ac:picMkLst>
            <pc:docMk/>
            <pc:sldMk cId="2397103328" sldId="445"/>
            <ac:picMk id="3" creationId="{3E64336E-831B-58D2-76FF-8AC8E6FC9B96}"/>
          </ac:picMkLst>
        </pc:picChg>
        <pc:picChg chg="del">
          <ac:chgData name="Tomasz Moroń" userId="722be6c7-7b5a-4770-8a53-237b9e9b4a08" providerId="ADAL" clId="{BA1DC4F5-CC94-48D5-ADD2-4CBE6EDC2F73}" dt="2024-05-09T01:48:12.204" v="2039" actId="478"/>
          <ac:picMkLst>
            <pc:docMk/>
            <pc:sldMk cId="2397103328" sldId="445"/>
            <ac:picMk id="4" creationId="{D9DFF5BE-0895-E5DC-3FF2-C4B44E4CE664}"/>
          </ac:picMkLst>
        </pc:picChg>
        <pc:picChg chg="add mod">
          <ac:chgData name="Tomasz Moroń" userId="722be6c7-7b5a-4770-8a53-237b9e9b4a08" providerId="ADAL" clId="{BA1DC4F5-CC94-48D5-ADD2-4CBE6EDC2F73}" dt="2024-05-09T01:49:04.189" v="2056" actId="1076"/>
          <ac:picMkLst>
            <pc:docMk/>
            <pc:sldMk cId="2397103328" sldId="445"/>
            <ac:picMk id="11" creationId="{D7FA04E8-3FB6-5FA4-E8A0-56943ABED413}"/>
          </ac:picMkLst>
        </pc:picChg>
        <pc:picChg chg="del">
          <ac:chgData name="Tomasz Moroń" userId="722be6c7-7b5a-4770-8a53-237b9e9b4a08" providerId="ADAL" clId="{BA1DC4F5-CC94-48D5-ADD2-4CBE6EDC2F73}" dt="2024-05-09T01:48:12.925" v="2040" actId="478"/>
          <ac:picMkLst>
            <pc:docMk/>
            <pc:sldMk cId="2397103328" sldId="445"/>
            <ac:picMk id="12" creationId="{B2DD4EF5-80C0-82F2-0CE1-96CE9D514B0E}"/>
          </ac:picMkLst>
        </pc:picChg>
        <pc:picChg chg="del">
          <ac:chgData name="Tomasz Moroń" userId="722be6c7-7b5a-4770-8a53-237b9e9b4a08" providerId="ADAL" clId="{BA1DC4F5-CC94-48D5-ADD2-4CBE6EDC2F73}" dt="2024-05-09T01:48:13.597" v="2041" actId="478"/>
          <ac:picMkLst>
            <pc:docMk/>
            <pc:sldMk cId="2397103328" sldId="445"/>
            <ac:picMk id="13" creationId="{79A7B164-C221-C4B1-5BB0-C360EBDCC151}"/>
          </ac:picMkLst>
        </pc:picChg>
        <pc:picChg chg="add mod">
          <ac:chgData name="Tomasz Moroń" userId="722be6c7-7b5a-4770-8a53-237b9e9b4a08" providerId="ADAL" clId="{BA1DC4F5-CC94-48D5-ADD2-4CBE6EDC2F73}" dt="2024-05-09T01:49:16.360" v="2060" actId="1076"/>
          <ac:picMkLst>
            <pc:docMk/>
            <pc:sldMk cId="2397103328" sldId="445"/>
            <ac:picMk id="16" creationId="{D70F116E-E9C2-242A-5396-8E063014B4D8}"/>
          </ac:picMkLst>
        </pc:picChg>
      </pc:sldChg>
      <pc:sldChg chg="addSp delSp modSp add mod">
        <pc:chgData name="Tomasz Moroń" userId="722be6c7-7b5a-4770-8a53-237b9e9b4a08" providerId="ADAL" clId="{BA1DC4F5-CC94-48D5-ADD2-4CBE6EDC2F73}" dt="2024-05-09T01:50:54.982" v="2117" actId="6549"/>
        <pc:sldMkLst>
          <pc:docMk/>
          <pc:sldMk cId="809134151" sldId="446"/>
        </pc:sldMkLst>
        <pc:spChg chg="mod">
          <ac:chgData name="Tomasz Moroń" userId="722be6c7-7b5a-4770-8a53-237b9e9b4a08" providerId="ADAL" clId="{BA1DC4F5-CC94-48D5-ADD2-4CBE6EDC2F73}" dt="2024-05-09T01:50:54.982" v="2117" actId="6549"/>
          <ac:spMkLst>
            <pc:docMk/>
            <pc:sldMk cId="809134151" sldId="446"/>
            <ac:spMk id="5" creationId="{3CB220A1-5DFD-39C0-04A8-4B8D65FC21EA}"/>
          </ac:spMkLst>
        </pc:spChg>
        <pc:spChg chg="del">
          <ac:chgData name="Tomasz Moroń" userId="722be6c7-7b5a-4770-8a53-237b9e9b4a08" providerId="ADAL" clId="{BA1DC4F5-CC94-48D5-ADD2-4CBE6EDC2F73}" dt="2024-05-09T01:49:56.604" v="2067" actId="478"/>
          <ac:spMkLst>
            <pc:docMk/>
            <pc:sldMk cId="809134151" sldId="446"/>
            <ac:spMk id="7" creationId="{B553459A-954B-3351-01C5-88F53C7C852A}"/>
          </ac:spMkLst>
        </pc:spChg>
        <pc:spChg chg="del">
          <ac:chgData name="Tomasz Moroń" userId="722be6c7-7b5a-4770-8a53-237b9e9b4a08" providerId="ADAL" clId="{BA1DC4F5-CC94-48D5-ADD2-4CBE6EDC2F73}" dt="2024-05-09T01:49:56.604" v="2067" actId="478"/>
          <ac:spMkLst>
            <pc:docMk/>
            <pc:sldMk cId="809134151" sldId="446"/>
            <ac:spMk id="10" creationId="{84FBEAF1-CBBA-5A8E-BE8A-E14F1BE7015E}"/>
          </ac:spMkLst>
        </pc:spChg>
        <pc:picChg chg="del">
          <ac:chgData name="Tomasz Moroń" userId="722be6c7-7b5a-4770-8a53-237b9e9b4a08" providerId="ADAL" clId="{BA1DC4F5-CC94-48D5-ADD2-4CBE6EDC2F73}" dt="2024-05-09T01:49:50.398" v="2066" actId="478"/>
          <ac:picMkLst>
            <pc:docMk/>
            <pc:sldMk cId="809134151" sldId="446"/>
            <ac:picMk id="3" creationId="{3E64336E-831B-58D2-76FF-8AC8E6FC9B96}"/>
          </ac:picMkLst>
        </pc:picChg>
        <pc:picChg chg="add mod">
          <ac:chgData name="Tomasz Moroń" userId="722be6c7-7b5a-4770-8a53-237b9e9b4a08" providerId="ADAL" clId="{BA1DC4F5-CC94-48D5-ADD2-4CBE6EDC2F73}" dt="2024-05-09T01:49:48.981" v="2065" actId="1076"/>
          <ac:picMkLst>
            <pc:docMk/>
            <pc:sldMk cId="809134151" sldId="446"/>
            <ac:picMk id="4" creationId="{BBB9AD77-7DB4-D8E0-9107-5C53A35E4E1E}"/>
          </ac:picMkLst>
        </pc:picChg>
        <pc:picChg chg="del">
          <ac:chgData name="Tomasz Moroń" userId="722be6c7-7b5a-4770-8a53-237b9e9b4a08" providerId="ADAL" clId="{BA1DC4F5-CC94-48D5-ADD2-4CBE6EDC2F73}" dt="2024-05-09T01:49:44.396" v="2062" actId="478"/>
          <ac:picMkLst>
            <pc:docMk/>
            <pc:sldMk cId="809134151" sldId="446"/>
            <ac:picMk id="11" creationId="{D7FA04E8-3FB6-5FA4-E8A0-56943ABED413}"/>
          </ac:picMkLst>
        </pc:picChg>
      </pc:sldChg>
      <pc:sldChg chg="addSp delSp modSp add mod">
        <pc:chgData name="Tomasz Moroń" userId="722be6c7-7b5a-4770-8a53-237b9e9b4a08" providerId="ADAL" clId="{BA1DC4F5-CC94-48D5-ADD2-4CBE6EDC2F73}" dt="2024-05-09T01:52:25.145" v="2168" actId="1076"/>
        <pc:sldMkLst>
          <pc:docMk/>
          <pc:sldMk cId="4255940427" sldId="447"/>
        </pc:sldMkLst>
        <pc:spChg chg="mod">
          <ac:chgData name="Tomasz Moroń" userId="722be6c7-7b5a-4770-8a53-237b9e9b4a08" providerId="ADAL" clId="{BA1DC4F5-CC94-48D5-ADD2-4CBE6EDC2F73}" dt="2024-05-09T01:51:44.168" v="2154" actId="20577"/>
          <ac:spMkLst>
            <pc:docMk/>
            <pc:sldMk cId="4255940427" sldId="447"/>
            <ac:spMk id="5" creationId="{3CB220A1-5DFD-39C0-04A8-4B8D65FC21EA}"/>
          </ac:spMkLst>
        </pc:spChg>
        <pc:spChg chg="mod">
          <ac:chgData name="Tomasz Moroń" userId="722be6c7-7b5a-4770-8a53-237b9e9b4a08" providerId="ADAL" clId="{BA1DC4F5-CC94-48D5-ADD2-4CBE6EDC2F73}" dt="2024-05-09T01:51:10.756" v="2126" actId="20577"/>
          <ac:spMkLst>
            <pc:docMk/>
            <pc:sldMk cId="4255940427" sldId="447"/>
            <ac:spMk id="14" creationId="{00000000-0000-0000-0000-000000000000}"/>
          </ac:spMkLst>
        </pc:spChg>
        <pc:picChg chg="add mod modCrop">
          <ac:chgData name="Tomasz Moroń" userId="722be6c7-7b5a-4770-8a53-237b9e9b4a08" providerId="ADAL" clId="{BA1DC4F5-CC94-48D5-ADD2-4CBE6EDC2F73}" dt="2024-05-09T01:52:12.993" v="2162" actId="732"/>
          <ac:picMkLst>
            <pc:docMk/>
            <pc:sldMk cId="4255940427" sldId="447"/>
            <ac:picMk id="3" creationId="{4D427D38-F49D-5975-7CC0-39EFBED6E645}"/>
          </ac:picMkLst>
        </pc:picChg>
        <pc:picChg chg="del">
          <ac:chgData name="Tomasz Moroń" userId="722be6c7-7b5a-4770-8a53-237b9e9b4a08" providerId="ADAL" clId="{BA1DC4F5-CC94-48D5-ADD2-4CBE6EDC2F73}" dt="2024-05-09T01:51:46.701" v="2155" actId="478"/>
          <ac:picMkLst>
            <pc:docMk/>
            <pc:sldMk cId="4255940427" sldId="447"/>
            <ac:picMk id="4" creationId="{BBB9AD77-7DB4-D8E0-9107-5C53A35E4E1E}"/>
          </ac:picMkLst>
        </pc:picChg>
        <pc:picChg chg="add mod modCrop">
          <ac:chgData name="Tomasz Moroń" userId="722be6c7-7b5a-4770-8a53-237b9e9b4a08" providerId="ADAL" clId="{BA1DC4F5-CC94-48D5-ADD2-4CBE6EDC2F73}" dt="2024-05-09T01:52:25.145" v="2168" actId="1076"/>
          <ac:picMkLst>
            <pc:docMk/>
            <pc:sldMk cId="4255940427" sldId="447"/>
            <ac:picMk id="6" creationId="{5AF36923-4C6D-9EB3-C387-C18C9E277D8B}"/>
          </ac:picMkLst>
        </pc:picChg>
        <pc:picChg chg="del">
          <ac:chgData name="Tomasz Moroń" userId="722be6c7-7b5a-4770-8a53-237b9e9b4a08" providerId="ADAL" clId="{BA1DC4F5-CC94-48D5-ADD2-4CBE6EDC2F73}" dt="2024-05-09T01:51:48.621" v="2156" actId="478"/>
          <ac:picMkLst>
            <pc:docMk/>
            <pc:sldMk cId="4255940427" sldId="447"/>
            <ac:picMk id="16" creationId="{D70F116E-E9C2-242A-5396-8E063014B4D8}"/>
          </ac:picMkLst>
        </pc:picChg>
      </pc:sldChg>
      <pc:sldChg chg="add">
        <pc:chgData name="Tomasz Moroń" userId="722be6c7-7b5a-4770-8a53-237b9e9b4a08" providerId="ADAL" clId="{BA1DC4F5-CC94-48D5-ADD2-4CBE6EDC2F73}" dt="2024-05-09T01:52:32.418" v="2169" actId="2890"/>
        <pc:sldMkLst>
          <pc:docMk/>
          <pc:sldMk cId="1280581967" sldId="448"/>
        </pc:sldMkLst>
      </pc:sldChg>
    </pc:docChg>
  </pc:docChgLst>
  <pc:docChgLst>
    <pc:chgData name="Tomasz Moroń" userId="722be6c7-7b5a-4770-8a53-237b9e9b4a08" providerId="ADAL" clId="{045A0B3B-E604-4C34-B278-524A4423C0AB}"/>
    <pc:docChg chg="undo redo custSel addSld delSld modSld sldOrd modSection">
      <pc:chgData name="Tomasz Moroń" userId="722be6c7-7b5a-4770-8a53-237b9e9b4a08" providerId="ADAL" clId="{045A0B3B-E604-4C34-B278-524A4423C0AB}" dt="2024-04-25T06:28:39.524" v="4989" actId="478"/>
      <pc:docMkLst>
        <pc:docMk/>
      </pc:docMkLst>
      <pc:sldChg chg="modSp mod">
        <pc:chgData name="Tomasz Moroń" userId="722be6c7-7b5a-4770-8a53-237b9e9b4a08" providerId="ADAL" clId="{045A0B3B-E604-4C34-B278-524A4423C0AB}" dt="2024-04-21T11:29:09.146" v="277" actId="1076"/>
        <pc:sldMkLst>
          <pc:docMk/>
          <pc:sldMk cId="3482335799" sldId="321"/>
        </pc:sldMkLst>
        <pc:spChg chg="mod">
          <ac:chgData name="Tomasz Moroń" userId="722be6c7-7b5a-4770-8a53-237b9e9b4a08" providerId="ADAL" clId="{045A0B3B-E604-4C34-B278-524A4423C0AB}" dt="2024-04-21T11:29:06.726" v="276" actId="1076"/>
          <ac:spMkLst>
            <pc:docMk/>
            <pc:sldMk cId="3482335799" sldId="321"/>
            <ac:spMk id="5" creationId="{987AE619-7080-C199-FB79-FFC456683713}"/>
          </ac:spMkLst>
        </pc:spChg>
        <pc:spChg chg="mod">
          <ac:chgData name="Tomasz Moroń" userId="722be6c7-7b5a-4770-8a53-237b9e9b4a08" providerId="ADAL" clId="{045A0B3B-E604-4C34-B278-524A4423C0AB}" dt="2024-04-21T11:29:09.146" v="277" actId="1076"/>
          <ac:spMkLst>
            <pc:docMk/>
            <pc:sldMk cId="3482335799" sldId="321"/>
            <ac:spMk id="6" creationId="{363AED5F-5E47-53E4-B36A-E712128CF848}"/>
          </ac:spMkLst>
        </pc:spChg>
      </pc:sldChg>
      <pc:sldChg chg="delSp modSp mod">
        <pc:chgData name="Tomasz Moroń" userId="722be6c7-7b5a-4770-8a53-237b9e9b4a08" providerId="ADAL" clId="{045A0B3B-E604-4C34-B278-524A4423C0AB}" dt="2024-04-21T04:50:45.699" v="2"/>
        <pc:sldMkLst>
          <pc:docMk/>
          <pc:sldMk cId="1743980670" sldId="390"/>
        </pc:sldMkLst>
        <pc:spChg chg="del mod">
          <ac:chgData name="Tomasz Moroń" userId="722be6c7-7b5a-4770-8a53-237b9e9b4a08" providerId="ADAL" clId="{045A0B3B-E604-4C34-B278-524A4423C0AB}" dt="2024-04-21T04:50:45.699" v="2"/>
          <ac:spMkLst>
            <pc:docMk/>
            <pc:sldMk cId="1743980670" sldId="390"/>
            <ac:spMk id="5" creationId="{972F99B4-387C-492C-981A-B631058B5B82}"/>
          </ac:spMkLst>
        </pc:spChg>
      </pc:sldChg>
      <pc:sldChg chg="del">
        <pc:chgData name="Tomasz Moroń" userId="722be6c7-7b5a-4770-8a53-237b9e9b4a08" providerId="ADAL" clId="{045A0B3B-E604-4C34-B278-524A4423C0AB}" dt="2024-04-21T11:39:02.607" v="282" actId="47"/>
        <pc:sldMkLst>
          <pc:docMk/>
          <pc:sldMk cId="556169995" sldId="391"/>
        </pc:sldMkLst>
      </pc:sldChg>
      <pc:sldChg chg="modSp mod">
        <pc:chgData name="Tomasz Moroń" userId="722be6c7-7b5a-4770-8a53-237b9e9b4a08" providerId="ADAL" clId="{045A0B3B-E604-4C34-B278-524A4423C0AB}" dt="2024-04-21T11:59:03.235" v="816" actId="1076"/>
        <pc:sldMkLst>
          <pc:docMk/>
          <pc:sldMk cId="2485944917" sldId="394"/>
        </pc:sldMkLst>
        <pc:spChg chg="mod">
          <ac:chgData name="Tomasz Moroń" userId="722be6c7-7b5a-4770-8a53-237b9e9b4a08" providerId="ADAL" clId="{045A0B3B-E604-4C34-B278-524A4423C0AB}" dt="2024-04-21T11:59:03.235" v="816" actId="1076"/>
          <ac:spMkLst>
            <pc:docMk/>
            <pc:sldMk cId="2485944917" sldId="394"/>
            <ac:spMk id="3" creationId="{A33316AA-26FC-27F7-C919-E7C9D4D18A21}"/>
          </ac:spMkLst>
        </pc:spChg>
      </pc:sldChg>
      <pc:sldChg chg="modSp mod">
        <pc:chgData name="Tomasz Moroń" userId="722be6c7-7b5a-4770-8a53-237b9e9b4a08" providerId="ADAL" clId="{045A0B3B-E604-4C34-B278-524A4423C0AB}" dt="2024-04-21T12:16:29.236" v="872" actId="403"/>
        <pc:sldMkLst>
          <pc:docMk/>
          <pc:sldMk cId="593338675" sldId="395"/>
        </pc:sldMkLst>
        <pc:spChg chg="mod">
          <ac:chgData name="Tomasz Moroń" userId="722be6c7-7b5a-4770-8a53-237b9e9b4a08" providerId="ADAL" clId="{045A0B3B-E604-4C34-B278-524A4423C0AB}" dt="2024-04-21T12:16:29.236" v="872" actId="403"/>
          <ac:spMkLst>
            <pc:docMk/>
            <pc:sldMk cId="593338675" sldId="395"/>
            <ac:spMk id="3" creationId="{A33316AA-26FC-27F7-C919-E7C9D4D18A21}"/>
          </ac:spMkLst>
        </pc:spChg>
        <pc:spChg chg="mod">
          <ac:chgData name="Tomasz Moroń" userId="722be6c7-7b5a-4770-8a53-237b9e9b4a08" providerId="ADAL" clId="{045A0B3B-E604-4C34-B278-524A4423C0AB}" dt="2024-04-21T12:16:10.463" v="863" actId="255"/>
          <ac:spMkLst>
            <pc:docMk/>
            <pc:sldMk cId="593338675" sldId="395"/>
            <ac:spMk id="6" creationId="{6690E60D-CA5F-DC8A-86F2-67B81106F5AD}"/>
          </ac:spMkLst>
        </pc:spChg>
        <pc:spChg chg="mod">
          <ac:chgData name="Tomasz Moroń" userId="722be6c7-7b5a-4770-8a53-237b9e9b4a08" providerId="ADAL" clId="{045A0B3B-E604-4C34-B278-524A4423C0AB}" dt="2024-04-21T12:16:10.463" v="863" actId="255"/>
          <ac:spMkLst>
            <pc:docMk/>
            <pc:sldMk cId="593338675" sldId="395"/>
            <ac:spMk id="8" creationId="{BB167E24-5C10-ACB7-0A06-8AEFD6A01630}"/>
          </ac:spMkLst>
        </pc:spChg>
        <pc:spChg chg="mod">
          <ac:chgData name="Tomasz Moroń" userId="722be6c7-7b5a-4770-8a53-237b9e9b4a08" providerId="ADAL" clId="{045A0B3B-E604-4C34-B278-524A4423C0AB}" dt="2024-04-21T12:16:10.463" v="863" actId="255"/>
          <ac:spMkLst>
            <pc:docMk/>
            <pc:sldMk cId="593338675" sldId="395"/>
            <ac:spMk id="9" creationId="{291AA8AA-AF5A-727A-6FB5-61D9D814BF90}"/>
          </ac:spMkLst>
        </pc:spChg>
        <pc:spChg chg="mod">
          <ac:chgData name="Tomasz Moroń" userId="722be6c7-7b5a-4770-8a53-237b9e9b4a08" providerId="ADAL" clId="{045A0B3B-E604-4C34-B278-524A4423C0AB}" dt="2024-04-21T12:16:04.966" v="862" actId="255"/>
          <ac:spMkLst>
            <pc:docMk/>
            <pc:sldMk cId="593338675" sldId="395"/>
            <ac:spMk id="11" creationId="{830C21DF-3045-9C7C-C03F-F550A2F3C064}"/>
          </ac:spMkLst>
        </pc:spChg>
      </pc:sldChg>
      <pc:sldChg chg="modSp mod">
        <pc:chgData name="Tomasz Moroń" userId="722be6c7-7b5a-4770-8a53-237b9e9b4a08" providerId="ADAL" clId="{045A0B3B-E604-4C34-B278-524A4423C0AB}" dt="2024-04-21T15:02:58.959" v="1343" actId="20577"/>
        <pc:sldMkLst>
          <pc:docMk/>
          <pc:sldMk cId="2924226531" sldId="396"/>
        </pc:sldMkLst>
        <pc:spChg chg="mod">
          <ac:chgData name="Tomasz Moroń" userId="722be6c7-7b5a-4770-8a53-237b9e9b4a08" providerId="ADAL" clId="{045A0B3B-E604-4C34-B278-524A4423C0AB}" dt="2024-04-21T15:02:58.959" v="1343" actId="20577"/>
          <ac:spMkLst>
            <pc:docMk/>
            <pc:sldMk cId="2924226531" sldId="396"/>
            <ac:spMk id="2" creationId="{80F52F2D-E26B-E744-3C42-670DAE4D1928}"/>
          </ac:spMkLst>
        </pc:spChg>
        <pc:spChg chg="mod">
          <ac:chgData name="Tomasz Moroń" userId="722be6c7-7b5a-4770-8a53-237b9e9b4a08" providerId="ADAL" clId="{045A0B3B-E604-4C34-B278-524A4423C0AB}" dt="2024-04-21T12:14:49.010" v="844" actId="255"/>
          <ac:spMkLst>
            <pc:docMk/>
            <pc:sldMk cId="2924226531" sldId="396"/>
            <ac:spMk id="3" creationId="{A33316AA-26FC-27F7-C919-E7C9D4D18A21}"/>
          </ac:spMkLst>
        </pc:spChg>
        <pc:spChg chg="mod">
          <ac:chgData name="Tomasz Moroń" userId="722be6c7-7b5a-4770-8a53-237b9e9b4a08" providerId="ADAL" clId="{045A0B3B-E604-4C34-B278-524A4423C0AB}" dt="2024-04-21T12:20:05.891" v="957" actId="20577"/>
          <ac:spMkLst>
            <pc:docMk/>
            <pc:sldMk cId="2924226531" sldId="396"/>
            <ac:spMk id="5" creationId="{65A356C3-E6C1-7393-9336-461339932CF2}"/>
          </ac:spMkLst>
        </pc:spChg>
        <pc:spChg chg="mod">
          <ac:chgData name="Tomasz Moroń" userId="722be6c7-7b5a-4770-8a53-237b9e9b4a08" providerId="ADAL" clId="{045A0B3B-E604-4C34-B278-524A4423C0AB}" dt="2024-04-21T12:14:58.738" v="846" actId="255"/>
          <ac:spMkLst>
            <pc:docMk/>
            <pc:sldMk cId="2924226531" sldId="396"/>
            <ac:spMk id="10" creationId="{B1D074B9-3E30-E58D-8BDD-0A7FBAF17073}"/>
          </ac:spMkLst>
        </pc:spChg>
        <pc:spChg chg="mod">
          <ac:chgData name="Tomasz Moroń" userId="722be6c7-7b5a-4770-8a53-237b9e9b4a08" providerId="ADAL" clId="{045A0B3B-E604-4C34-B278-524A4423C0AB}" dt="2024-04-21T12:20:23.488" v="964" actId="20577"/>
          <ac:spMkLst>
            <pc:docMk/>
            <pc:sldMk cId="2924226531" sldId="396"/>
            <ac:spMk id="13" creationId="{1C49F33B-97C1-700F-B6AE-CE1E32EFEEF8}"/>
          </ac:spMkLst>
        </pc:spChg>
      </pc:sldChg>
      <pc:sldChg chg="modSp mod">
        <pc:chgData name="Tomasz Moroń" userId="722be6c7-7b5a-4770-8a53-237b9e9b4a08" providerId="ADAL" clId="{045A0B3B-E604-4C34-B278-524A4423C0AB}" dt="2024-04-21T12:15:06.469" v="847" actId="255"/>
        <pc:sldMkLst>
          <pc:docMk/>
          <pc:sldMk cId="3982558798" sldId="397"/>
        </pc:sldMkLst>
        <pc:spChg chg="mod">
          <ac:chgData name="Tomasz Moroń" userId="722be6c7-7b5a-4770-8a53-237b9e9b4a08" providerId="ADAL" clId="{045A0B3B-E604-4C34-B278-524A4423C0AB}" dt="2024-04-21T12:15:06.469" v="847" actId="255"/>
          <ac:spMkLst>
            <pc:docMk/>
            <pc:sldMk cId="3982558798" sldId="397"/>
            <ac:spMk id="2" creationId="{80F52F2D-E26B-E744-3C42-670DAE4D1928}"/>
          </ac:spMkLst>
        </pc:spChg>
        <pc:spChg chg="mod">
          <ac:chgData name="Tomasz Moroń" userId="722be6c7-7b5a-4770-8a53-237b9e9b4a08" providerId="ADAL" clId="{045A0B3B-E604-4C34-B278-524A4423C0AB}" dt="2024-04-21T12:15:06.469" v="847" actId="255"/>
          <ac:spMkLst>
            <pc:docMk/>
            <pc:sldMk cId="3982558798" sldId="397"/>
            <ac:spMk id="3" creationId="{A33316AA-26FC-27F7-C919-E7C9D4D18A21}"/>
          </ac:spMkLst>
        </pc:spChg>
      </pc:sldChg>
      <pc:sldChg chg="addSp delSp modSp mod">
        <pc:chgData name="Tomasz Moroń" userId="722be6c7-7b5a-4770-8a53-237b9e9b4a08" providerId="ADAL" clId="{045A0B3B-E604-4C34-B278-524A4423C0AB}" dt="2024-04-21T15:25:03.274" v="1391" actId="1076"/>
        <pc:sldMkLst>
          <pc:docMk/>
          <pc:sldMk cId="2675607517" sldId="402"/>
        </pc:sldMkLst>
        <pc:spChg chg="mod">
          <ac:chgData name="Tomasz Moroń" userId="722be6c7-7b5a-4770-8a53-237b9e9b4a08" providerId="ADAL" clId="{045A0B3B-E604-4C34-B278-524A4423C0AB}" dt="2024-04-21T15:09:23.447" v="1372" actId="14100"/>
          <ac:spMkLst>
            <pc:docMk/>
            <pc:sldMk cId="2675607517" sldId="402"/>
            <ac:spMk id="5" creationId="{8857E630-457B-9363-E6FA-616EAD06D53C}"/>
          </ac:spMkLst>
        </pc:spChg>
        <pc:spChg chg="add mod">
          <ac:chgData name="Tomasz Moroń" userId="722be6c7-7b5a-4770-8a53-237b9e9b4a08" providerId="ADAL" clId="{045A0B3B-E604-4C34-B278-524A4423C0AB}" dt="2024-04-21T15:24:55.159" v="1390" actId="20577"/>
          <ac:spMkLst>
            <pc:docMk/>
            <pc:sldMk cId="2675607517" sldId="402"/>
            <ac:spMk id="8" creationId="{975D24FB-1418-BB7D-6951-1DBCC416810C}"/>
          </ac:spMkLst>
        </pc:spChg>
        <pc:spChg chg="mod">
          <ac:chgData name="Tomasz Moroń" userId="722be6c7-7b5a-4770-8a53-237b9e9b4a08" providerId="ADAL" clId="{045A0B3B-E604-4C34-B278-524A4423C0AB}" dt="2024-04-21T15:25:03.274" v="1391" actId="1076"/>
          <ac:spMkLst>
            <pc:docMk/>
            <pc:sldMk cId="2675607517" sldId="402"/>
            <ac:spMk id="10" creationId="{415BD497-C163-5040-77F6-DD6A1B222E95}"/>
          </ac:spMkLst>
        </pc:spChg>
        <pc:spChg chg="mod">
          <ac:chgData name="Tomasz Moroń" userId="722be6c7-7b5a-4770-8a53-237b9e9b4a08" providerId="ADAL" clId="{045A0B3B-E604-4C34-B278-524A4423C0AB}" dt="2024-04-21T15:15:22.777" v="1381" actId="1076"/>
          <ac:spMkLst>
            <pc:docMk/>
            <pc:sldMk cId="2675607517" sldId="402"/>
            <ac:spMk id="13" creationId="{9A78F859-63D6-F6B7-4FED-E11571716F18}"/>
          </ac:spMkLst>
        </pc:spChg>
        <pc:spChg chg="del">
          <ac:chgData name="Tomasz Moroń" userId="722be6c7-7b5a-4770-8a53-237b9e9b4a08" providerId="ADAL" clId="{045A0B3B-E604-4C34-B278-524A4423C0AB}" dt="2024-04-21T15:08:55.090" v="1363" actId="478"/>
          <ac:spMkLst>
            <pc:docMk/>
            <pc:sldMk cId="2675607517" sldId="402"/>
            <ac:spMk id="15" creationId="{E2076077-10AC-1C0E-30DE-A9D596E5A599}"/>
          </ac:spMkLst>
        </pc:spChg>
        <pc:spChg chg="del">
          <ac:chgData name="Tomasz Moroń" userId="722be6c7-7b5a-4770-8a53-237b9e9b4a08" providerId="ADAL" clId="{045A0B3B-E604-4C34-B278-524A4423C0AB}" dt="2024-04-21T15:09:00.555" v="1364" actId="478"/>
          <ac:spMkLst>
            <pc:docMk/>
            <pc:sldMk cId="2675607517" sldId="402"/>
            <ac:spMk id="18" creationId="{E2B6854A-920C-1585-DC81-9FC51FE03A92}"/>
          </ac:spMkLst>
        </pc:spChg>
        <pc:picChg chg="add del">
          <ac:chgData name="Tomasz Moroń" userId="722be6c7-7b5a-4770-8a53-237b9e9b4a08" providerId="ADAL" clId="{045A0B3B-E604-4C34-B278-524A4423C0AB}" dt="2024-04-21T15:08:21.377" v="1362" actId="22"/>
          <ac:picMkLst>
            <pc:docMk/>
            <pc:sldMk cId="2675607517" sldId="402"/>
            <ac:picMk id="4" creationId="{D6B5E176-4DEF-854E-AC30-C362DCF5D95F}"/>
          </ac:picMkLst>
        </pc:picChg>
        <pc:picChg chg="add mod">
          <ac:chgData name="Tomasz Moroń" userId="722be6c7-7b5a-4770-8a53-237b9e9b4a08" providerId="ADAL" clId="{045A0B3B-E604-4C34-B278-524A4423C0AB}" dt="2024-04-21T15:09:31.570" v="1375" actId="14100"/>
          <ac:picMkLst>
            <pc:docMk/>
            <pc:sldMk cId="2675607517" sldId="402"/>
            <ac:picMk id="7" creationId="{14EA7401-35D2-1F84-4B18-0F525487B0AD}"/>
          </ac:picMkLst>
        </pc:picChg>
      </pc:sldChg>
      <pc:sldChg chg="delSp modSp mod">
        <pc:chgData name="Tomasz Moroń" userId="722be6c7-7b5a-4770-8a53-237b9e9b4a08" providerId="ADAL" clId="{045A0B3B-E604-4C34-B278-524A4423C0AB}" dt="2024-04-22T09:10:40.384" v="4550" actId="403"/>
        <pc:sldMkLst>
          <pc:docMk/>
          <pc:sldMk cId="3523998797" sldId="433"/>
        </pc:sldMkLst>
        <pc:spChg chg="mod">
          <ac:chgData name="Tomasz Moroń" userId="722be6c7-7b5a-4770-8a53-237b9e9b4a08" providerId="ADAL" clId="{045A0B3B-E604-4C34-B278-524A4423C0AB}" dt="2024-04-22T09:10:40.384" v="4550" actId="403"/>
          <ac:spMkLst>
            <pc:docMk/>
            <pc:sldMk cId="3523998797" sldId="433"/>
            <ac:spMk id="2" creationId="{80F52F2D-E26B-E744-3C42-670DAE4D1928}"/>
          </ac:spMkLst>
        </pc:spChg>
        <pc:spChg chg="mod">
          <ac:chgData name="Tomasz Moroń" userId="722be6c7-7b5a-4770-8a53-237b9e9b4a08" providerId="ADAL" clId="{045A0B3B-E604-4C34-B278-524A4423C0AB}" dt="2024-04-22T09:03:06.114" v="4452" actId="20577"/>
          <ac:spMkLst>
            <pc:docMk/>
            <pc:sldMk cId="3523998797" sldId="433"/>
            <ac:spMk id="7" creationId="{020793DE-A6D1-9A15-F8F4-C15797A127FB}"/>
          </ac:spMkLst>
        </pc:spChg>
        <pc:spChg chg="del">
          <ac:chgData name="Tomasz Moroń" userId="722be6c7-7b5a-4770-8a53-237b9e9b4a08" providerId="ADAL" clId="{045A0B3B-E604-4C34-B278-524A4423C0AB}" dt="2024-04-22T08:59:59.249" v="4408" actId="478"/>
          <ac:spMkLst>
            <pc:docMk/>
            <pc:sldMk cId="3523998797" sldId="433"/>
            <ac:spMk id="11" creationId="{830C21DF-3045-9C7C-C03F-F550A2F3C064}"/>
          </ac:spMkLst>
        </pc:spChg>
      </pc:sldChg>
      <pc:sldChg chg="modSp mod">
        <pc:chgData name="Tomasz Moroń" userId="722be6c7-7b5a-4770-8a53-237b9e9b4a08" providerId="ADAL" clId="{045A0B3B-E604-4C34-B278-524A4423C0AB}" dt="2024-04-23T08:24:57.170" v="4977" actId="20577"/>
        <pc:sldMkLst>
          <pc:docMk/>
          <pc:sldMk cId="3742048989" sldId="434"/>
        </pc:sldMkLst>
        <pc:spChg chg="mod">
          <ac:chgData name="Tomasz Moroń" userId="722be6c7-7b5a-4770-8a53-237b9e9b4a08" providerId="ADAL" clId="{045A0B3B-E604-4C34-B278-524A4423C0AB}" dt="2024-04-23T08:24:57.170" v="4977" actId="20577"/>
          <ac:spMkLst>
            <pc:docMk/>
            <pc:sldMk cId="3742048989" sldId="434"/>
            <ac:spMk id="2" creationId="{80F52F2D-E26B-E744-3C42-670DAE4D1928}"/>
          </ac:spMkLst>
        </pc:spChg>
        <pc:spChg chg="mod">
          <ac:chgData name="Tomasz Moroń" userId="722be6c7-7b5a-4770-8a53-237b9e9b4a08" providerId="ADAL" clId="{045A0B3B-E604-4C34-B278-524A4423C0AB}" dt="2024-04-22T09:06:05.966" v="4545" actId="20577"/>
          <ac:spMkLst>
            <pc:docMk/>
            <pc:sldMk cId="3742048989" sldId="434"/>
            <ac:spMk id="10" creationId="{9D1DCADD-DB2B-E00E-47C6-FD96C6D4A746}"/>
          </ac:spMkLst>
        </pc:spChg>
      </pc:sldChg>
      <pc:sldChg chg="addSp delSp modSp add mod modNotesTx">
        <pc:chgData name="Tomasz Moroń" userId="722be6c7-7b5a-4770-8a53-237b9e9b4a08" providerId="ADAL" clId="{045A0B3B-E604-4C34-B278-524A4423C0AB}" dt="2024-04-21T10:53:46.144" v="163" actId="1076"/>
        <pc:sldMkLst>
          <pc:docMk/>
          <pc:sldMk cId="1284676760" sldId="444"/>
        </pc:sldMkLst>
        <pc:spChg chg="mod">
          <ac:chgData name="Tomasz Moroń" userId="722be6c7-7b5a-4770-8a53-237b9e9b4a08" providerId="ADAL" clId="{045A0B3B-E604-4C34-B278-524A4423C0AB}" dt="2024-04-21T10:52:10.806" v="72" actId="20577"/>
          <ac:spMkLst>
            <pc:docMk/>
            <pc:sldMk cId="1284676760" sldId="444"/>
            <ac:spMk id="2" creationId="{80F52F2D-E26B-E744-3C42-670DAE4D1928}"/>
          </ac:spMkLst>
        </pc:spChg>
        <pc:spChg chg="add mod">
          <ac:chgData name="Tomasz Moroń" userId="722be6c7-7b5a-4770-8a53-237b9e9b4a08" providerId="ADAL" clId="{045A0B3B-E604-4C34-B278-524A4423C0AB}" dt="2024-04-21T10:53:46.144" v="163" actId="1076"/>
          <ac:spMkLst>
            <pc:docMk/>
            <pc:sldMk cId="1284676760" sldId="444"/>
            <ac:spMk id="3" creationId="{E0BAB805-0A72-4C5B-0A9A-B238238B5AAE}"/>
          </ac:spMkLst>
        </pc:spChg>
        <pc:spChg chg="del">
          <ac:chgData name="Tomasz Moroń" userId="722be6c7-7b5a-4770-8a53-237b9e9b4a08" providerId="ADAL" clId="{045A0B3B-E604-4C34-B278-524A4423C0AB}" dt="2024-04-21T10:51:07.846" v="6" actId="478"/>
          <ac:spMkLst>
            <pc:docMk/>
            <pc:sldMk cId="1284676760" sldId="444"/>
            <ac:spMk id="4" creationId="{E5162D0E-E5D4-9267-4A2F-CD78DB632370}"/>
          </ac:spMkLst>
        </pc:spChg>
        <pc:spChg chg="del mod">
          <ac:chgData name="Tomasz Moroń" userId="722be6c7-7b5a-4770-8a53-237b9e9b4a08" providerId="ADAL" clId="{045A0B3B-E604-4C34-B278-524A4423C0AB}" dt="2024-04-21T10:51:12.095" v="8" actId="478"/>
          <ac:spMkLst>
            <pc:docMk/>
            <pc:sldMk cId="1284676760" sldId="444"/>
            <ac:spMk id="5" creationId="{987AE619-7080-C199-FB79-FFC456683713}"/>
          </ac:spMkLst>
        </pc:spChg>
        <pc:spChg chg="del">
          <ac:chgData name="Tomasz Moroń" userId="722be6c7-7b5a-4770-8a53-237b9e9b4a08" providerId="ADAL" clId="{045A0B3B-E604-4C34-B278-524A4423C0AB}" dt="2024-04-21T10:51:14.094" v="9" actId="478"/>
          <ac:spMkLst>
            <pc:docMk/>
            <pc:sldMk cId="1284676760" sldId="444"/>
            <ac:spMk id="6" creationId="{363AED5F-5E47-53E4-B36A-E712128CF848}"/>
          </ac:spMkLst>
        </pc:spChg>
        <pc:spChg chg="mod">
          <ac:chgData name="Tomasz Moroń" userId="722be6c7-7b5a-4770-8a53-237b9e9b4a08" providerId="ADAL" clId="{045A0B3B-E604-4C34-B278-524A4423C0AB}" dt="2024-04-21T10:49:53.660" v="4"/>
          <ac:spMkLst>
            <pc:docMk/>
            <pc:sldMk cId="1284676760" sldId="444"/>
            <ac:spMk id="14" creationId="{00000000-0000-0000-0000-000000000000}"/>
          </ac:spMkLst>
        </pc:spChg>
      </pc:sldChg>
      <pc:sldChg chg="modSp add mod">
        <pc:chgData name="Tomasz Moroń" userId="722be6c7-7b5a-4770-8a53-237b9e9b4a08" providerId="ADAL" clId="{045A0B3B-E604-4C34-B278-524A4423C0AB}" dt="2024-04-21T11:21:57.671" v="272" actId="20577"/>
        <pc:sldMkLst>
          <pc:docMk/>
          <pc:sldMk cId="3640867593" sldId="445"/>
        </pc:sldMkLst>
        <pc:spChg chg="mod">
          <ac:chgData name="Tomasz Moroń" userId="722be6c7-7b5a-4770-8a53-237b9e9b4a08" providerId="ADAL" clId="{045A0B3B-E604-4C34-B278-524A4423C0AB}" dt="2024-04-21T10:54:37.823" v="166" actId="20577"/>
          <ac:spMkLst>
            <pc:docMk/>
            <pc:sldMk cId="3640867593" sldId="445"/>
            <ac:spMk id="2" creationId="{80F52F2D-E26B-E744-3C42-670DAE4D1928}"/>
          </ac:spMkLst>
        </pc:spChg>
        <pc:spChg chg="mod">
          <ac:chgData name="Tomasz Moroń" userId="722be6c7-7b5a-4770-8a53-237b9e9b4a08" providerId="ADAL" clId="{045A0B3B-E604-4C34-B278-524A4423C0AB}" dt="2024-04-21T11:21:57.671" v="272" actId="20577"/>
          <ac:spMkLst>
            <pc:docMk/>
            <pc:sldMk cId="3640867593" sldId="445"/>
            <ac:spMk id="3" creationId="{E0BAB805-0A72-4C5B-0A9A-B238238B5AAE}"/>
          </ac:spMkLst>
        </pc:spChg>
      </pc:sldChg>
      <pc:sldChg chg="addSp delSp modSp add mod ord modNotesTx">
        <pc:chgData name="Tomasz Moroń" userId="722be6c7-7b5a-4770-8a53-237b9e9b4a08" providerId="ADAL" clId="{045A0B3B-E604-4C34-B278-524A4423C0AB}" dt="2024-04-22T07:11:15.849" v="1612"/>
        <pc:sldMkLst>
          <pc:docMk/>
          <pc:sldMk cId="3306818259" sldId="446"/>
        </pc:sldMkLst>
        <pc:spChg chg="del">
          <ac:chgData name="Tomasz Moroń" userId="722be6c7-7b5a-4770-8a53-237b9e9b4a08" providerId="ADAL" clId="{045A0B3B-E604-4C34-B278-524A4423C0AB}" dt="2024-04-21T11:15:46.976" v="245" actId="478"/>
          <ac:spMkLst>
            <pc:docMk/>
            <pc:sldMk cId="3306818259" sldId="446"/>
            <ac:spMk id="2" creationId="{80F52F2D-E26B-E744-3C42-670DAE4D1928}"/>
          </ac:spMkLst>
        </pc:spChg>
        <pc:spChg chg="del">
          <ac:chgData name="Tomasz Moroń" userId="722be6c7-7b5a-4770-8a53-237b9e9b4a08" providerId="ADAL" clId="{045A0B3B-E604-4C34-B278-524A4423C0AB}" dt="2024-04-21T11:15:45.818" v="244" actId="478"/>
          <ac:spMkLst>
            <pc:docMk/>
            <pc:sldMk cId="3306818259" sldId="446"/>
            <ac:spMk id="3" creationId="{E0BAB805-0A72-4C5B-0A9A-B238238B5AAE}"/>
          </ac:spMkLst>
        </pc:spChg>
        <pc:picChg chg="add del mod">
          <ac:chgData name="Tomasz Moroń" userId="722be6c7-7b5a-4770-8a53-237b9e9b4a08" providerId="ADAL" clId="{045A0B3B-E604-4C34-B278-524A4423C0AB}" dt="2024-04-21T11:20:28.164" v="255" actId="478"/>
          <ac:picMkLst>
            <pc:docMk/>
            <pc:sldMk cId="3306818259" sldId="446"/>
            <ac:picMk id="5" creationId="{A5737929-165B-D179-7C7E-E800F22F1E2B}"/>
          </ac:picMkLst>
        </pc:picChg>
        <pc:picChg chg="add del mod">
          <ac:chgData name="Tomasz Moroń" userId="722be6c7-7b5a-4770-8a53-237b9e9b4a08" providerId="ADAL" clId="{045A0B3B-E604-4C34-B278-524A4423C0AB}" dt="2024-04-21T11:20:42.686" v="260" actId="478"/>
          <ac:picMkLst>
            <pc:docMk/>
            <pc:sldMk cId="3306818259" sldId="446"/>
            <ac:picMk id="7" creationId="{C39A6948-3111-746C-84D2-82E28FF52888}"/>
          </ac:picMkLst>
        </pc:picChg>
        <pc:picChg chg="add mod">
          <ac:chgData name="Tomasz Moroń" userId="722be6c7-7b5a-4770-8a53-237b9e9b4a08" providerId="ADAL" clId="{045A0B3B-E604-4C34-B278-524A4423C0AB}" dt="2024-04-21T11:21:18.414" v="269" actId="1076"/>
          <ac:picMkLst>
            <pc:docMk/>
            <pc:sldMk cId="3306818259" sldId="446"/>
            <ac:picMk id="9" creationId="{4F9D9772-9582-6B21-A470-158AABCAF155}"/>
          </ac:picMkLst>
        </pc:picChg>
      </pc:sldChg>
      <pc:sldChg chg="delSp modSp add mod">
        <pc:chgData name="Tomasz Moroń" userId="722be6c7-7b5a-4770-8a53-237b9e9b4a08" providerId="ADAL" clId="{045A0B3B-E604-4C34-B278-524A4423C0AB}" dt="2024-04-21T11:21:23.415" v="270" actId="1076"/>
        <pc:sldMkLst>
          <pc:docMk/>
          <pc:sldMk cId="1733156221" sldId="447"/>
        </pc:sldMkLst>
        <pc:picChg chg="mod">
          <ac:chgData name="Tomasz Moroń" userId="722be6c7-7b5a-4770-8a53-237b9e9b4a08" providerId="ADAL" clId="{045A0B3B-E604-4C34-B278-524A4423C0AB}" dt="2024-04-21T11:21:23.415" v="270" actId="1076"/>
          <ac:picMkLst>
            <pc:docMk/>
            <pc:sldMk cId="1733156221" sldId="447"/>
            <ac:picMk id="5" creationId="{A5737929-165B-D179-7C7E-E800F22F1E2B}"/>
          </ac:picMkLst>
        </pc:picChg>
        <pc:picChg chg="del">
          <ac:chgData name="Tomasz Moroń" userId="722be6c7-7b5a-4770-8a53-237b9e9b4a08" providerId="ADAL" clId="{045A0B3B-E604-4C34-B278-524A4423C0AB}" dt="2024-04-21T11:20:45.390" v="261" actId="478"/>
          <ac:picMkLst>
            <pc:docMk/>
            <pc:sldMk cId="1733156221" sldId="447"/>
            <ac:picMk id="7" creationId="{C39A6948-3111-746C-84D2-82E28FF52888}"/>
          </ac:picMkLst>
        </pc:picChg>
      </pc:sldChg>
      <pc:sldChg chg="delSp modSp add mod">
        <pc:chgData name="Tomasz Moroń" userId="722be6c7-7b5a-4770-8a53-237b9e9b4a08" providerId="ADAL" clId="{045A0B3B-E604-4C34-B278-524A4423C0AB}" dt="2024-04-21T11:21:27.157" v="271" actId="1076"/>
        <pc:sldMkLst>
          <pc:docMk/>
          <pc:sldMk cId="578978339" sldId="448"/>
        </pc:sldMkLst>
        <pc:picChg chg="del">
          <ac:chgData name="Tomasz Moroń" userId="722be6c7-7b5a-4770-8a53-237b9e9b4a08" providerId="ADAL" clId="{045A0B3B-E604-4C34-B278-524A4423C0AB}" dt="2024-04-21T11:20:47.295" v="262" actId="478"/>
          <ac:picMkLst>
            <pc:docMk/>
            <pc:sldMk cId="578978339" sldId="448"/>
            <ac:picMk id="5" creationId="{A5737929-165B-D179-7C7E-E800F22F1E2B}"/>
          </ac:picMkLst>
        </pc:picChg>
        <pc:picChg chg="mod">
          <ac:chgData name="Tomasz Moroń" userId="722be6c7-7b5a-4770-8a53-237b9e9b4a08" providerId="ADAL" clId="{045A0B3B-E604-4C34-B278-524A4423C0AB}" dt="2024-04-21T11:21:27.157" v="271" actId="1076"/>
          <ac:picMkLst>
            <pc:docMk/>
            <pc:sldMk cId="578978339" sldId="448"/>
            <ac:picMk id="7" creationId="{C39A6948-3111-746C-84D2-82E28FF52888}"/>
          </ac:picMkLst>
        </pc:picChg>
      </pc:sldChg>
      <pc:sldChg chg="add ord">
        <pc:chgData name="Tomasz Moroń" userId="722be6c7-7b5a-4770-8a53-237b9e9b4a08" providerId="ADAL" clId="{045A0B3B-E604-4C34-B278-524A4423C0AB}" dt="2024-04-21T11:34:31.956" v="281"/>
        <pc:sldMkLst>
          <pc:docMk/>
          <pc:sldMk cId="4156435103" sldId="449"/>
        </pc:sldMkLst>
      </pc:sldChg>
      <pc:sldChg chg="addSp delSp modSp add mod modNotesTx">
        <pc:chgData name="Tomasz Moroń" userId="722be6c7-7b5a-4770-8a53-237b9e9b4a08" providerId="ADAL" clId="{045A0B3B-E604-4C34-B278-524A4423C0AB}" dt="2024-04-21T11:51:27.942" v="688" actId="120"/>
        <pc:sldMkLst>
          <pc:docMk/>
          <pc:sldMk cId="3079166989" sldId="450"/>
        </pc:sldMkLst>
        <pc:spChg chg="mod">
          <ac:chgData name="Tomasz Moroń" userId="722be6c7-7b5a-4770-8a53-237b9e9b4a08" providerId="ADAL" clId="{045A0B3B-E604-4C34-B278-524A4423C0AB}" dt="2024-04-21T11:43:25.334" v="506" actId="20577"/>
          <ac:spMkLst>
            <pc:docMk/>
            <pc:sldMk cId="3079166989" sldId="450"/>
            <ac:spMk id="2" creationId="{80F52F2D-E26B-E744-3C42-670DAE4D1928}"/>
          </ac:spMkLst>
        </pc:spChg>
        <pc:spChg chg="add mod">
          <ac:chgData name="Tomasz Moroń" userId="722be6c7-7b5a-4770-8a53-237b9e9b4a08" providerId="ADAL" clId="{045A0B3B-E604-4C34-B278-524A4423C0AB}" dt="2024-04-21T11:43:30.578" v="507" actId="1076"/>
          <ac:spMkLst>
            <pc:docMk/>
            <pc:sldMk cId="3079166989" sldId="450"/>
            <ac:spMk id="3" creationId="{5196ED39-8048-0785-DE21-240E56247353}"/>
          </ac:spMkLst>
        </pc:spChg>
        <pc:spChg chg="add mod">
          <ac:chgData name="Tomasz Moroń" userId="722be6c7-7b5a-4770-8a53-237b9e9b4a08" providerId="ADAL" clId="{045A0B3B-E604-4C34-B278-524A4423C0AB}" dt="2024-04-21T11:43:30.578" v="507" actId="1076"/>
          <ac:spMkLst>
            <pc:docMk/>
            <pc:sldMk cId="3079166989" sldId="450"/>
            <ac:spMk id="4" creationId="{D5E35623-1D88-36BF-4EB2-9AF9A0BFAFC0}"/>
          </ac:spMkLst>
        </pc:spChg>
        <pc:spChg chg="mod">
          <ac:chgData name="Tomasz Moroń" userId="722be6c7-7b5a-4770-8a53-237b9e9b4a08" providerId="ADAL" clId="{045A0B3B-E604-4C34-B278-524A4423C0AB}" dt="2024-04-21T11:43:30.578" v="507" actId="1076"/>
          <ac:spMkLst>
            <pc:docMk/>
            <pc:sldMk cId="3079166989" sldId="450"/>
            <ac:spMk id="5" creationId="{987AE619-7080-C199-FB79-FFC456683713}"/>
          </ac:spMkLst>
        </pc:spChg>
        <pc:spChg chg="del">
          <ac:chgData name="Tomasz Moroń" userId="722be6c7-7b5a-4770-8a53-237b9e9b4a08" providerId="ADAL" clId="{045A0B3B-E604-4C34-B278-524A4423C0AB}" dt="2024-04-21T11:40:21.522" v="313" actId="478"/>
          <ac:spMkLst>
            <pc:docMk/>
            <pc:sldMk cId="3079166989" sldId="450"/>
            <ac:spMk id="6" creationId="{363AED5F-5E47-53E4-B36A-E712128CF848}"/>
          </ac:spMkLst>
        </pc:spChg>
        <pc:spChg chg="add mod">
          <ac:chgData name="Tomasz Moroń" userId="722be6c7-7b5a-4770-8a53-237b9e9b4a08" providerId="ADAL" clId="{045A0B3B-E604-4C34-B278-524A4423C0AB}" dt="2024-04-21T11:44:05.242" v="510" actId="14100"/>
          <ac:spMkLst>
            <pc:docMk/>
            <pc:sldMk cId="3079166989" sldId="450"/>
            <ac:spMk id="7" creationId="{C85A6A78-48EA-C241-AF1F-73614E432EEC}"/>
          </ac:spMkLst>
        </pc:spChg>
        <pc:spChg chg="add mod">
          <ac:chgData name="Tomasz Moroń" userId="722be6c7-7b5a-4770-8a53-237b9e9b4a08" providerId="ADAL" clId="{045A0B3B-E604-4C34-B278-524A4423C0AB}" dt="2024-04-21T11:50:28.554" v="642" actId="1076"/>
          <ac:spMkLst>
            <pc:docMk/>
            <pc:sldMk cId="3079166989" sldId="450"/>
            <ac:spMk id="8" creationId="{7348DA84-56CA-96C9-3737-684868200321}"/>
          </ac:spMkLst>
        </pc:spChg>
        <pc:spChg chg="add mod">
          <ac:chgData name="Tomasz Moroń" userId="722be6c7-7b5a-4770-8a53-237b9e9b4a08" providerId="ADAL" clId="{045A0B3B-E604-4C34-B278-524A4423C0AB}" dt="2024-04-21T11:50:30.889" v="643" actId="1076"/>
          <ac:spMkLst>
            <pc:docMk/>
            <pc:sldMk cId="3079166989" sldId="450"/>
            <ac:spMk id="9" creationId="{1528FC7F-2918-7A27-38E8-61D99EFAA914}"/>
          </ac:spMkLst>
        </pc:spChg>
        <pc:spChg chg="add mod">
          <ac:chgData name="Tomasz Moroń" userId="722be6c7-7b5a-4770-8a53-237b9e9b4a08" providerId="ADAL" clId="{045A0B3B-E604-4C34-B278-524A4423C0AB}" dt="2024-04-21T11:51:27.942" v="688" actId="120"/>
          <ac:spMkLst>
            <pc:docMk/>
            <pc:sldMk cId="3079166989" sldId="450"/>
            <ac:spMk id="10" creationId="{75475A46-2820-75ED-BCFC-30A94CEEFB8F}"/>
          </ac:spMkLst>
        </pc:spChg>
        <pc:spChg chg="mod">
          <ac:chgData name="Tomasz Moroń" userId="722be6c7-7b5a-4770-8a53-237b9e9b4a08" providerId="ADAL" clId="{045A0B3B-E604-4C34-B278-524A4423C0AB}" dt="2024-04-21T11:39:38.436" v="286" actId="6549"/>
          <ac:spMkLst>
            <pc:docMk/>
            <pc:sldMk cId="3079166989" sldId="450"/>
            <ac:spMk id="14" creationId="{00000000-0000-0000-0000-000000000000}"/>
          </ac:spMkLst>
        </pc:spChg>
      </pc:sldChg>
      <pc:sldChg chg="add del">
        <pc:chgData name="Tomasz Moroń" userId="722be6c7-7b5a-4770-8a53-237b9e9b4a08" providerId="ADAL" clId="{045A0B3B-E604-4C34-B278-524A4423C0AB}" dt="2024-04-21T11:39:30.159" v="284" actId="2890"/>
        <pc:sldMkLst>
          <pc:docMk/>
          <pc:sldMk cId="3489524741" sldId="450"/>
        </pc:sldMkLst>
      </pc:sldChg>
      <pc:sldChg chg="addSp delSp modSp add mod">
        <pc:chgData name="Tomasz Moroń" userId="722be6c7-7b5a-4770-8a53-237b9e9b4a08" providerId="ADAL" clId="{045A0B3B-E604-4C34-B278-524A4423C0AB}" dt="2024-04-21T11:57:26.983" v="815" actId="20577"/>
        <pc:sldMkLst>
          <pc:docMk/>
          <pc:sldMk cId="45729270" sldId="451"/>
        </pc:sldMkLst>
        <pc:spChg chg="mod">
          <ac:chgData name="Tomasz Moroń" userId="722be6c7-7b5a-4770-8a53-237b9e9b4a08" providerId="ADAL" clId="{045A0B3B-E604-4C34-B278-524A4423C0AB}" dt="2024-04-21T11:51:50.167" v="698" actId="20577"/>
          <ac:spMkLst>
            <pc:docMk/>
            <pc:sldMk cId="45729270" sldId="451"/>
            <ac:spMk id="2" creationId="{80F52F2D-E26B-E744-3C42-670DAE4D1928}"/>
          </ac:spMkLst>
        </pc:spChg>
        <pc:spChg chg="mod">
          <ac:chgData name="Tomasz Moroń" userId="722be6c7-7b5a-4770-8a53-237b9e9b4a08" providerId="ADAL" clId="{045A0B3B-E604-4C34-B278-524A4423C0AB}" dt="2024-04-21T11:54:14.230" v="767" actId="403"/>
          <ac:spMkLst>
            <pc:docMk/>
            <pc:sldMk cId="45729270" sldId="451"/>
            <ac:spMk id="3" creationId="{5196ED39-8048-0785-DE21-240E56247353}"/>
          </ac:spMkLst>
        </pc:spChg>
        <pc:spChg chg="mod">
          <ac:chgData name="Tomasz Moroń" userId="722be6c7-7b5a-4770-8a53-237b9e9b4a08" providerId="ADAL" clId="{045A0B3B-E604-4C34-B278-524A4423C0AB}" dt="2024-04-21T11:52:51.079" v="714" actId="1076"/>
          <ac:spMkLst>
            <pc:docMk/>
            <pc:sldMk cId="45729270" sldId="451"/>
            <ac:spMk id="4" creationId="{D5E35623-1D88-36BF-4EB2-9AF9A0BFAFC0}"/>
          </ac:spMkLst>
        </pc:spChg>
        <pc:spChg chg="mod">
          <ac:chgData name="Tomasz Moroń" userId="722be6c7-7b5a-4770-8a53-237b9e9b4a08" providerId="ADAL" clId="{045A0B3B-E604-4C34-B278-524A4423C0AB}" dt="2024-04-21T11:52:21.385" v="712" actId="20577"/>
          <ac:spMkLst>
            <pc:docMk/>
            <pc:sldMk cId="45729270" sldId="451"/>
            <ac:spMk id="5" creationId="{987AE619-7080-C199-FB79-FFC456683713}"/>
          </ac:spMkLst>
        </pc:spChg>
        <pc:spChg chg="add mod">
          <ac:chgData name="Tomasz Moroń" userId="722be6c7-7b5a-4770-8a53-237b9e9b4a08" providerId="ADAL" clId="{045A0B3B-E604-4C34-B278-524A4423C0AB}" dt="2024-04-21T11:55:50.992" v="787" actId="20577"/>
          <ac:spMkLst>
            <pc:docMk/>
            <pc:sldMk cId="45729270" sldId="451"/>
            <ac:spMk id="6" creationId="{B23DFF10-AF9F-2984-1B38-203F07D2C51F}"/>
          </ac:spMkLst>
        </pc:spChg>
        <pc:spChg chg="mod">
          <ac:chgData name="Tomasz Moroń" userId="722be6c7-7b5a-4770-8a53-237b9e9b4a08" providerId="ADAL" clId="{045A0B3B-E604-4C34-B278-524A4423C0AB}" dt="2024-04-21T11:57:26.983" v="815" actId="20577"/>
          <ac:spMkLst>
            <pc:docMk/>
            <pc:sldMk cId="45729270" sldId="451"/>
            <ac:spMk id="7" creationId="{C85A6A78-48EA-C241-AF1F-73614E432EEC}"/>
          </ac:spMkLst>
        </pc:spChg>
        <pc:spChg chg="del">
          <ac:chgData name="Tomasz Moroń" userId="722be6c7-7b5a-4770-8a53-237b9e9b4a08" providerId="ADAL" clId="{045A0B3B-E604-4C34-B278-524A4423C0AB}" dt="2024-04-21T11:55:21.628" v="768" actId="478"/>
          <ac:spMkLst>
            <pc:docMk/>
            <pc:sldMk cId="45729270" sldId="451"/>
            <ac:spMk id="8" creationId="{7348DA84-56CA-96C9-3737-684868200321}"/>
          </ac:spMkLst>
        </pc:spChg>
        <pc:spChg chg="mod">
          <ac:chgData name="Tomasz Moroń" userId="722be6c7-7b5a-4770-8a53-237b9e9b4a08" providerId="ADAL" clId="{045A0B3B-E604-4C34-B278-524A4423C0AB}" dt="2024-04-21T11:55:57.678" v="788" actId="1076"/>
          <ac:spMkLst>
            <pc:docMk/>
            <pc:sldMk cId="45729270" sldId="451"/>
            <ac:spMk id="9" creationId="{1528FC7F-2918-7A27-38E8-61D99EFAA914}"/>
          </ac:spMkLst>
        </pc:spChg>
        <pc:spChg chg="mod">
          <ac:chgData name="Tomasz Moroń" userId="722be6c7-7b5a-4770-8a53-237b9e9b4a08" providerId="ADAL" clId="{045A0B3B-E604-4C34-B278-524A4423C0AB}" dt="2024-04-21T11:56:50.114" v="803"/>
          <ac:spMkLst>
            <pc:docMk/>
            <pc:sldMk cId="45729270" sldId="451"/>
            <ac:spMk id="10" creationId="{75475A46-2820-75ED-BCFC-30A94CEEFB8F}"/>
          </ac:spMkLst>
        </pc:spChg>
      </pc:sldChg>
      <pc:sldChg chg="delSp modSp add mod">
        <pc:chgData name="Tomasz Moroń" userId="722be6c7-7b5a-4770-8a53-237b9e9b4a08" providerId="ADAL" clId="{045A0B3B-E604-4C34-B278-524A4423C0AB}" dt="2024-04-21T12:18:43.545" v="919" actId="16959"/>
        <pc:sldMkLst>
          <pc:docMk/>
          <pc:sldMk cId="2089718747" sldId="452"/>
        </pc:sldMkLst>
        <pc:spChg chg="mod">
          <ac:chgData name="Tomasz Moroń" userId="722be6c7-7b5a-4770-8a53-237b9e9b4a08" providerId="ADAL" clId="{045A0B3B-E604-4C34-B278-524A4423C0AB}" dt="2024-04-21T12:18:06.495" v="892" actId="20577"/>
          <ac:spMkLst>
            <pc:docMk/>
            <pc:sldMk cId="2089718747" sldId="452"/>
            <ac:spMk id="3" creationId="{A33316AA-26FC-27F7-C919-E7C9D4D18A21}"/>
          </ac:spMkLst>
        </pc:spChg>
        <pc:spChg chg="del">
          <ac:chgData name="Tomasz Moroń" userId="722be6c7-7b5a-4770-8a53-237b9e9b4a08" providerId="ADAL" clId="{045A0B3B-E604-4C34-B278-524A4423C0AB}" dt="2024-04-21T12:18:10.848" v="893" actId="478"/>
          <ac:spMkLst>
            <pc:docMk/>
            <pc:sldMk cId="2089718747" sldId="452"/>
            <ac:spMk id="6" creationId="{6690E60D-CA5F-DC8A-86F2-67B81106F5AD}"/>
          </ac:spMkLst>
        </pc:spChg>
        <pc:spChg chg="mod">
          <ac:chgData name="Tomasz Moroń" userId="722be6c7-7b5a-4770-8a53-237b9e9b4a08" providerId="ADAL" clId="{045A0B3B-E604-4C34-B278-524A4423C0AB}" dt="2024-04-21T12:18:43.545" v="919" actId="16959"/>
          <ac:spMkLst>
            <pc:docMk/>
            <pc:sldMk cId="2089718747" sldId="452"/>
            <ac:spMk id="8" creationId="{BB167E24-5C10-ACB7-0A06-8AEFD6A01630}"/>
          </ac:spMkLst>
        </pc:spChg>
        <pc:spChg chg="del">
          <ac:chgData name="Tomasz Moroń" userId="722be6c7-7b5a-4770-8a53-237b9e9b4a08" providerId="ADAL" clId="{045A0B3B-E604-4C34-B278-524A4423C0AB}" dt="2024-04-21T12:18:14.015" v="894" actId="478"/>
          <ac:spMkLst>
            <pc:docMk/>
            <pc:sldMk cId="2089718747" sldId="452"/>
            <ac:spMk id="9" creationId="{291AA8AA-AF5A-727A-6FB5-61D9D814BF90}"/>
          </ac:spMkLst>
        </pc:spChg>
        <pc:spChg chg="del">
          <ac:chgData name="Tomasz Moroń" userId="722be6c7-7b5a-4770-8a53-237b9e9b4a08" providerId="ADAL" clId="{045A0B3B-E604-4C34-B278-524A4423C0AB}" dt="2024-04-21T12:18:15.391" v="895" actId="478"/>
          <ac:spMkLst>
            <pc:docMk/>
            <pc:sldMk cId="2089718747" sldId="452"/>
            <ac:spMk id="11" creationId="{830C21DF-3045-9C7C-C03F-F550A2F3C064}"/>
          </ac:spMkLst>
        </pc:spChg>
      </pc:sldChg>
      <pc:sldChg chg="delSp modSp add del mod">
        <pc:chgData name="Tomasz Moroń" userId="722be6c7-7b5a-4770-8a53-237b9e9b4a08" providerId="ADAL" clId="{045A0B3B-E604-4C34-B278-524A4423C0AB}" dt="2024-04-21T15:04:05.610" v="1359" actId="47"/>
        <pc:sldMkLst>
          <pc:docMk/>
          <pc:sldMk cId="672810600" sldId="453"/>
        </pc:sldMkLst>
        <pc:spChg chg="mod">
          <ac:chgData name="Tomasz Moroń" userId="722be6c7-7b5a-4770-8a53-237b9e9b4a08" providerId="ADAL" clId="{045A0B3B-E604-4C34-B278-524A4423C0AB}" dt="2024-04-21T15:03:11.168" v="1348" actId="113"/>
          <ac:spMkLst>
            <pc:docMk/>
            <pc:sldMk cId="672810600" sldId="453"/>
            <ac:spMk id="2" creationId="{80F52F2D-E26B-E744-3C42-670DAE4D1928}"/>
          </ac:spMkLst>
        </pc:spChg>
        <pc:spChg chg="del mod">
          <ac:chgData name="Tomasz Moroń" userId="722be6c7-7b5a-4770-8a53-237b9e9b4a08" providerId="ADAL" clId="{045A0B3B-E604-4C34-B278-524A4423C0AB}" dt="2024-04-21T15:03:36.808" v="1351" actId="21"/>
          <ac:spMkLst>
            <pc:docMk/>
            <pc:sldMk cId="672810600" sldId="453"/>
            <ac:spMk id="5" creationId="{65A356C3-E6C1-7393-9336-461339932CF2}"/>
          </ac:spMkLst>
        </pc:spChg>
        <pc:spChg chg="mod">
          <ac:chgData name="Tomasz Moroń" userId="722be6c7-7b5a-4770-8a53-237b9e9b4a08" providerId="ADAL" clId="{045A0B3B-E604-4C34-B278-524A4423C0AB}" dt="2024-04-21T15:03:58.131" v="1357" actId="21"/>
          <ac:spMkLst>
            <pc:docMk/>
            <pc:sldMk cId="672810600" sldId="453"/>
            <ac:spMk id="13" creationId="{1C49F33B-97C1-700F-B6AE-CE1E32EFEEF8}"/>
          </ac:spMkLst>
        </pc:spChg>
      </pc:sldChg>
      <pc:sldChg chg="addSp delSp modSp add mod">
        <pc:chgData name="Tomasz Moroń" userId="722be6c7-7b5a-4770-8a53-237b9e9b4a08" providerId="ADAL" clId="{045A0B3B-E604-4C34-B278-524A4423C0AB}" dt="2024-04-21T14:48:20.448" v="1144" actId="14100"/>
        <pc:sldMkLst>
          <pc:docMk/>
          <pc:sldMk cId="2088605279" sldId="454"/>
        </pc:sldMkLst>
        <pc:spChg chg="add mod">
          <ac:chgData name="Tomasz Moroń" userId="722be6c7-7b5a-4770-8a53-237b9e9b4a08" providerId="ADAL" clId="{045A0B3B-E604-4C34-B278-524A4423C0AB}" dt="2024-04-21T14:48:20.448" v="1144" actId="14100"/>
          <ac:spMkLst>
            <pc:docMk/>
            <pc:sldMk cId="2088605279" sldId="454"/>
            <ac:spMk id="2" creationId="{01933D29-8BCC-B412-9576-296893DF6909}"/>
          </ac:spMkLst>
        </pc:spChg>
        <pc:spChg chg="del">
          <ac:chgData name="Tomasz Moroń" userId="722be6c7-7b5a-4770-8a53-237b9e9b4a08" providerId="ADAL" clId="{045A0B3B-E604-4C34-B278-524A4423C0AB}" dt="2024-04-21T12:23:21.664" v="987" actId="478"/>
          <ac:spMkLst>
            <pc:docMk/>
            <pc:sldMk cId="2088605279" sldId="454"/>
            <ac:spMk id="2" creationId="{80F52F2D-E26B-E744-3C42-670DAE4D1928}"/>
          </ac:spMkLst>
        </pc:spChg>
        <pc:spChg chg="del">
          <ac:chgData name="Tomasz Moroń" userId="722be6c7-7b5a-4770-8a53-237b9e9b4a08" providerId="ADAL" clId="{045A0B3B-E604-4C34-B278-524A4423C0AB}" dt="2024-04-21T12:20:38.289" v="966" actId="478"/>
          <ac:spMkLst>
            <pc:docMk/>
            <pc:sldMk cId="2088605279" sldId="454"/>
            <ac:spMk id="3" creationId="{A33316AA-26FC-27F7-C919-E7C9D4D18A21}"/>
          </ac:spMkLst>
        </pc:spChg>
        <pc:spChg chg="add mod">
          <ac:chgData name="Tomasz Moroń" userId="722be6c7-7b5a-4770-8a53-237b9e9b4a08" providerId="ADAL" clId="{045A0B3B-E604-4C34-B278-524A4423C0AB}" dt="2024-04-21T12:22:49.234" v="984" actId="20577"/>
          <ac:spMkLst>
            <pc:docMk/>
            <pc:sldMk cId="2088605279" sldId="454"/>
            <ac:spMk id="4" creationId="{20DEEA23-BD6C-A391-8D2E-3367AB16B029}"/>
          </ac:spMkLst>
        </pc:spChg>
        <pc:spChg chg="mod">
          <ac:chgData name="Tomasz Moroń" userId="722be6c7-7b5a-4770-8a53-237b9e9b4a08" providerId="ADAL" clId="{045A0B3B-E604-4C34-B278-524A4423C0AB}" dt="2024-04-21T12:21:22.699" v="968" actId="1076"/>
          <ac:spMkLst>
            <pc:docMk/>
            <pc:sldMk cId="2088605279" sldId="454"/>
            <ac:spMk id="5" creationId="{65A356C3-E6C1-7393-9336-461339932CF2}"/>
          </ac:spMkLst>
        </pc:spChg>
        <pc:spChg chg="add mod">
          <ac:chgData name="Tomasz Moroń" userId="722be6c7-7b5a-4770-8a53-237b9e9b4a08" providerId="ADAL" clId="{045A0B3B-E604-4C34-B278-524A4423C0AB}" dt="2024-04-21T12:24:51.891" v="1027" actId="1076"/>
          <ac:spMkLst>
            <pc:docMk/>
            <pc:sldMk cId="2088605279" sldId="454"/>
            <ac:spMk id="6" creationId="{87D50AAD-FCCC-900B-3FF7-76AAFF62D849}"/>
          </ac:spMkLst>
        </pc:spChg>
        <pc:spChg chg="add mod">
          <ac:chgData name="Tomasz Moroń" userId="722be6c7-7b5a-4770-8a53-237b9e9b4a08" providerId="ADAL" clId="{045A0B3B-E604-4C34-B278-524A4423C0AB}" dt="2024-04-21T12:25:10.241" v="1058" actId="1076"/>
          <ac:spMkLst>
            <pc:docMk/>
            <pc:sldMk cId="2088605279" sldId="454"/>
            <ac:spMk id="7" creationId="{F10C6848-2B2D-9DA7-CD9C-E1980FE4E8F6}"/>
          </ac:spMkLst>
        </pc:spChg>
        <pc:spChg chg="add mod">
          <ac:chgData name="Tomasz Moroń" userId="722be6c7-7b5a-4770-8a53-237b9e9b4a08" providerId="ADAL" clId="{045A0B3B-E604-4C34-B278-524A4423C0AB}" dt="2024-04-21T12:25:54.802" v="1074" actId="20577"/>
          <ac:spMkLst>
            <pc:docMk/>
            <pc:sldMk cId="2088605279" sldId="454"/>
            <ac:spMk id="8" creationId="{B26F7ADD-80A8-7079-BD33-D7A5EB3F4BB2}"/>
          </ac:spMkLst>
        </pc:spChg>
        <pc:spChg chg="add mod">
          <ac:chgData name="Tomasz Moroń" userId="722be6c7-7b5a-4770-8a53-237b9e9b4a08" providerId="ADAL" clId="{045A0B3B-E604-4C34-B278-524A4423C0AB}" dt="2024-04-21T12:26:01.613" v="1075" actId="571"/>
          <ac:spMkLst>
            <pc:docMk/>
            <pc:sldMk cId="2088605279" sldId="454"/>
            <ac:spMk id="9" creationId="{86C54624-0B2D-0B22-2200-79EAD4AC9E7A}"/>
          </ac:spMkLst>
        </pc:spChg>
        <pc:spChg chg="mod">
          <ac:chgData name="Tomasz Moroń" userId="722be6c7-7b5a-4770-8a53-237b9e9b4a08" providerId="ADAL" clId="{045A0B3B-E604-4C34-B278-524A4423C0AB}" dt="2024-04-21T12:24:15.916" v="1025" actId="120"/>
          <ac:spMkLst>
            <pc:docMk/>
            <pc:sldMk cId="2088605279" sldId="454"/>
            <ac:spMk id="10" creationId="{B1D074B9-3E30-E58D-8BDD-0A7FBAF17073}"/>
          </ac:spMkLst>
        </pc:spChg>
        <pc:spChg chg="add mod">
          <ac:chgData name="Tomasz Moroń" userId="722be6c7-7b5a-4770-8a53-237b9e9b4a08" providerId="ADAL" clId="{045A0B3B-E604-4C34-B278-524A4423C0AB}" dt="2024-04-21T12:26:40.764" v="1083" actId="20577"/>
          <ac:spMkLst>
            <pc:docMk/>
            <pc:sldMk cId="2088605279" sldId="454"/>
            <ac:spMk id="11" creationId="{0E4E7F0D-5B75-669E-87CB-6585730DD68C}"/>
          </ac:spMkLst>
        </pc:spChg>
        <pc:spChg chg="mod">
          <ac:chgData name="Tomasz Moroń" userId="722be6c7-7b5a-4770-8a53-237b9e9b4a08" providerId="ADAL" clId="{045A0B3B-E604-4C34-B278-524A4423C0AB}" dt="2024-04-21T12:21:25.474" v="969" actId="1076"/>
          <ac:spMkLst>
            <pc:docMk/>
            <pc:sldMk cId="2088605279" sldId="454"/>
            <ac:spMk id="13" creationId="{1C49F33B-97C1-700F-B6AE-CE1E32EFEEF8}"/>
          </ac:spMkLst>
        </pc:spChg>
      </pc:sldChg>
      <pc:sldChg chg="addSp delSp modSp add mod">
        <pc:chgData name="Tomasz Moroń" userId="722be6c7-7b5a-4770-8a53-237b9e9b4a08" providerId="ADAL" clId="{045A0B3B-E604-4C34-B278-524A4423C0AB}" dt="2024-04-22T11:47:26.579" v="4975"/>
        <pc:sldMkLst>
          <pc:docMk/>
          <pc:sldMk cId="2693719765" sldId="455"/>
        </pc:sldMkLst>
        <pc:spChg chg="del">
          <ac:chgData name="Tomasz Moroń" userId="722be6c7-7b5a-4770-8a53-237b9e9b4a08" providerId="ADAL" clId="{045A0B3B-E604-4C34-B278-524A4423C0AB}" dt="2024-04-21T14:49:07.328" v="1148" actId="478"/>
          <ac:spMkLst>
            <pc:docMk/>
            <pc:sldMk cId="2693719765" sldId="455"/>
            <ac:spMk id="2" creationId="{01933D29-8BCC-B412-9576-296893DF6909}"/>
          </ac:spMkLst>
        </pc:spChg>
        <pc:spChg chg="del mod">
          <ac:chgData name="Tomasz Moroń" userId="722be6c7-7b5a-4770-8a53-237b9e9b4a08" providerId="ADAL" clId="{045A0B3B-E604-4C34-B278-524A4423C0AB}" dt="2024-04-21T14:49:12.776" v="1150" actId="478"/>
          <ac:spMkLst>
            <pc:docMk/>
            <pc:sldMk cId="2693719765" sldId="455"/>
            <ac:spMk id="6" creationId="{87D50AAD-FCCC-900B-3FF7-76AAFF62D849}"/>
          </ac:spMkLst>
        </pc:spChg>
        <pc:spChg chg="del">
          <ac:chgData name="Tomasz Moroń" userId="722be6c7-7b5a-4770-8a53-237b9e9b4a08" providerId="ADAL" clId="{045A0B3B-E604-4C34-B278-524A4423C0AB}" dt="2024-04-21T14:49:13.963" v="1151" actId="478"/>
          <ac:spMkLst>
            <pc:docMk/>
            <pc:sldMk cId="2693719765" sldId="455"/>
            <ac:spMk id="7" creationId="{F10C6848-2B2D-9DA7-CD9C-E1980FE4E8F6}"/>
          </ac:spMkLst>
        </pc:spChg>
        <pc:spChg chg="del">
          <ac:chgData name="Tomasz Moroń" userId="722be6c7-7b5a-4770-8a53-237b9e9b4a08" providerId="ADAL" clId="{045A0B3B-E604-4C34-B278-524A4423C0AB}" dt="2024-04-21T14:49:10.857" v="1149" actId="478"/>
          <ac:spMkLst>
            <pc:docMk/>
            <pc:sldMk cId="2693719765" sldId="455"/>
            <ac:spMk id="8" creationId="{B26F7ADD-80A8-7079-BD33-D7A5EB3F4BB2}"/>
          </ac:spMkLst>
        </pc:spChg>
        <pc:spChg chg="del">
          <ac:chgData name="Tomasz Moroń" userId="722be6c7-7b5a-4770-8a53-237b9e9b4a08" providerId="ADAL" clId="{045A0B3B-E604-4C34-B278-524A4423C0AB}" dt="2024-04-21T14:49:07.328" v="1148" actId="478"/>
          <ac:spMkLst>
            <pc:docMk/>
            <pc:sldMk cId="2693719765" sldId="455"/>
            <ac:spMk id="9" creationId="{86C54624-0B2D-0B22-2200-79EAD4AC9E7A}"/>
          </ac:spMkLst>
        </pc:spChg>
        <pc:spChg chg="del">
          <ac:chgData name="Tomasz Moroń" userId="722be6c7-7b5a-4770-8a53-237b9e9b4a08" providerId="ADAL" clId="{045A0B3B-E604-4C34-B278-524A4423C0AB}" dt="2024-04-21T14:49:02.511" v="1146" actId="478"/>
          <ac:spMkLst>
            <pc:docMk/>
            <pc:sldMk cId="2693719765" sldId="455"/>
            <ac:spMk id="10" creationId="{B1D074B9-3E30-E58D-8BDD-0A7FBAF17073}"/>
          </ac:spMkLst>
        </pc:spChg>
        <pc:spChg chg="del">
          <ac:chgData name="Tomasz Moroń" userId="722be6c7-7b5a-4770-8a53-237b9e9b4a08" providerId="ADAL" clId="{045A0B3B-E604-4C34-B278-524A4423C0AB}" dt="2024-04-21T14:49:07.328" v="1148" actId="478"/>
          <ac:spMkLst>
            <pc:docMk/>
            <pc:sldMk cId="2693719765" sldId="455"/>
            <ac:spMk id="11" creationId="{0E4E7F0D-5B75-669E-87CB-6585730DD68C}"/>
          </ac:spMkLst>
        </pc:spChg>
        <pc:graphicFrameChg chg="add del mod">
          <ac:chgData name="Tomasz Moroń" userId="722be6c7-7b5a-4770-8a53-237b9e9b4a08" providerId="ADAL" clId="{045A0B3B-E604-4C34-B278-524A4423C0AB}" dt="2024-04-21T14:50:00.091" v="1156" actId="478"/>
          <ac:graphicFrameMkLst>
            <pc:docMk/>
            <pc:sldMk cId="2693719765" sldId="455"/>
            <ac:graphicFrameMk id="3" creationId="{A57E80A9-9CB4-843E-0AA4-47C13608547B}"/>
          </ac:graphicFrameMkLst>
        </pc:graphicFrameChg>
        <pc:graphicFrameChg chg="add mod modGraphic">
          <ac:chgData name="Tomasz Moroń" userId="722be6c7-7b5a-4770-8a53-237b9e9b4a08" providerId="ADAL" clId="{045A0B3B-E604-4C34-B278-524A4423C0AB}" dt="2024-04-21T14:55:41.767" v="1340" actId="20577"/>
          <ac:graphicFrameMkLst>
            <pc:docMk/>
            <pc:sldMk cId="2693719765" sldId="455"/>
            <ac:graphicFrameMk id="12" creationId="{36D6099F-589C-7713-8D5B-09D93BE02E0B}"/>
          </ac:graphicFrameMkLst>
        </pc:graphicFrameChg>
        <pc:inkChg chg="add">
          <ac:chgData name="Tomasz Moroń" userId="722be6c7-7b5a-4770-8a53-237b9e9b4a08" providerId="ADAL" clId="{045A0B3B-E604-4C34-B278-524A4423C0AB}" dt="2024-04-22T11:47:26.579" v="4975"/>
          <ac:inkMkLst>
            <pc:docMk/>
            <pc:sldMk cId="2693719765" sldId="455"/>
            <ac:inkMk id="2" creationId="{5055769E-E13A-24FA-3DFB-921DA4CFA2E0}"/>
          </ac:inkMkLst>
        </pc:inkChg>
      </pc:sldChg>
      <pc:sldChg chg="addSp delSp modSp add mod">
        <pc:chgData name="Tomasz Moroń" userId="722be6c7-7b5a-4770-8a53-237b9e9b4a08" providerId="ADAL" clId="{045A0B3B-E604-4C34-B278-524A4423C0AB}" dt="2024-04-21T15:04:01.972" v="1358"/>
        <pc:sldMkLst>
          <pc:docMk/>
          <pc:sldMk cId="4117845412" sldId="456"/>
        </pc:sldMkLst>
        <pc:spChg chg="add mod">
          <ac:chgData name="Tomasz Moroń" userId="722be6c7-7b5a-4770-8a53-237b9e9b4a08" providerId="ADAL" clId="{045A0B3B-E604-4C34-B278-524A4423C0AB}" dt="2024-04-21T15:03:51.340" v="1356" actId="20577"/>
          <ac:spMkLst>
            <pc:docMk/>
            <pc:sldMk cId="4117845412" sldId="456"/>
            <ac:spMk id="4" creationId="{65A356C3-E6C1-7393-9336-461339932CF2}"/>
          </ac:spMkLst>
        </pc:spChg>
        <pc:spChg chg="del">
          <ac:chgData name="Tomasz Moroń" userId="722be6c7-7b5a-4770-8a53-237b9e9b4a08" providerId="ADAL" clId="{045A0B3B-E604-4C34-B278-524A4423C0AB}" dt="2024-04-21T15:03:41.415" v="1352" actId="478"/>
          <ac:spMkLst>
            <pc:docMk/>
            <pc:sldMk cId="4117845412" sldId="456"/>
            <ac:spMk id="5" creationId="{65A356C3-E6C1-7393-9336-461339932CF2}"/>
          </ac:spMkLst>
        </pc:spChg>
        <pc:spChg chg="mod">
          <ac:chgData name="Tomasz Moroń" userId="722be6c7-7b5a-4770-8a53-237b9e9b4a08" providerId="ADAL" clId="{045A0B3B-E604-4C34-B278-524A4423C0AB}" dt="2024-04-21T15:04:01.972" v="1358"/>
          <ac:spMkLst>
            <pc:docMk/>
            <pc:sldMk cId="4117845412" sldId="456"/>
            <ac:spMk id="13" creationId="{1C49F33B-97C1-700F-B6AE-CE1E32EFEEF8}"/>
          </ac:spMkLst>
        </pc:spChg>
      </pc:sldChg>
      <pc:sldChg chg="add">
        <pc:chgData name="Tomasz Moroń" userId="722be6c7-7b5a-4770-8a53-237b9e9b4a08" providerId="ADAL" clId="{045A0B3B-E604-4C34-B278-524A4423C0AB}" dt="2024-04-21T15:08:12.002" v="1360" actId="2890"/>
        <pc:sldMkLst>
          <pc:docMk/>
          <pc:sldMk cId="2716148280" sldId="457"/>
        </pc:sldMkLst>
      </pc:sldChg>
      <pc:sldChg chg="addSp delSp modSp add mod modNotesTx">
        <pc:chgData name="Tomasz Moroń" userId="722be6c7-7b5a-4770-8a53-237b9e9b4a08" providerId="ADAL" clId="{045A0B3B-E604-4C34-B278-524A4423C0AB}" dt="2024-04-25T06:28:36.626" v="4988" actId="478"/>
        <pc:sldMkLst>
          <pc:docMk/>
          <pc:sldMk cId="3962909862" sldId="458"/>
        </pc:sldMkLst>
        <pc:spChg chg="mod">
          <ac:chgData name="Tomasz Moroń" userId="722be6c7-7b5a-4770-8a53-237b9e9b4a08" providerId="ADAL" clId="{045A0B3B-E604-4C34-B278-524A4423C0AB}" dt="2024-04-21T15:26:29.212" v="1395"/>
          <ac:spMkLst>
            <pc:docMk/>
            <pc:sldMk cId="3962909862" sldId="458"/>
            <ac:spMk id="5" creationId="{8857E630-457B-9363-E6FA-616EAD06D53C}"/>
          </ac:spMkLst>
        </pc:spChg>
        <pc:spChg chg="add mod">
          <ac:chgData name="Tomasz Moroń" userId="722be6c7-7b5a-4770-8a53-237b9e9b4a08" providerId="ADAL" clId="{045A0B3B-E604-4C34-B278-524A4423C0AB}" dt="2024-04-21T15:29:54.159" v="1507" actId="1076"/>
          <ac:spMkLst>
            <pc:docMk/>
            <pc:sldMk cId="3962909862" sldId="458"/>
            <ac:spMk id="6" creationId="{129D4005-E4DD-255D-BBA8-1166200907A8}"/>
          </ac:spMkLst>
        </pc:spChg>
        <pc:spChg chg="del">
          <ac:chgData name="Tomasz Moroń" userId="722be6c7-7b5a-4770-8a53-237b9e9b4a08" providerId="ADAL" clId="{045A0B3B-E604-4C34-B278-524A4423C0AB}" dt="2024-04-21T15:26:17.624" v="1393" actId="478"/>
          <ac:spMkLst>
            <pc:docMk/>
            <pc:sldMk cId="3962909862" sldId="458"/>
            <ac:spMk id="8" creationId="{975D24FB-1418-BB7D-6951-1DBCC416810C}"/>
          </ac:spMkLst>
        </pc:spChg>
        <pc:spChg chg="add mod">
          <ac:chgData name="Tomasz Moroń" userId="722be6c7-7b5a-4770-8a53-237b9e9b4a08" providerId="ADAL" clId="{045A0B3B-E604-4C34-B278-524A4423C0AB}" dt="2024-04-22T07:22:46.299" v="2003" actId="1076"/>
          <ac:spMkLst>
            <pc:docMk/>
            <pc:sldMk cId="3962909862" sldId="458"/>
            <ac:spMk id="9" creationId="{EE443690-7FB4-35F6-61BA-4F888921FB81}"/>
          </ac:spMkLst>
        </pc:spChg>
        <pc:spChg chg="del">
          <ac:chgData name="Tomasz Moroń" userId="722be6c7-7b5a-4770-8a53-237b9e9b4a08" providerId="ADAL" clId="{045A0B3B-E604-4C34-B278-524A4423C0AB}" dt="2024-04-21T15:26:17.624" v="1393" actId="478"/>
          <ac:spMkLst>
            <pc:docMk/>
            <pc:sldMk cId="3962909862" sldId="458"/>
            <ac:spMk id="10" creationId="{415BD497-C163-5040-77F6-DD6A1B222E95}"/>
          </ac:spMkLst>
        </pc:spChg>
        <pc:spChg chg="del">
          <ac:chgData name="Tomasz Moroń" userId="722be6c7-7b5a-4770-8a53-237b9e9b4a08" providerId="ADAL" clId="{045A0B3B-E604-4C34-B278-524A4423C0AB}" dt="2024-04-21T15:26:17.624" v="1393" actId="478"/>
          <ac:spMkLst>
            <pc:docMk/>
            <pc:sldMk cId="3962909862" sldId="458"/>
            <ac:spMk id="13" creationId="{9A78F859-63D6-F6B7-4FED-E11571716F18}"/>
          </ac:spMkLst>
        </pc:spChg>
        <pc:picChg chg="add mod">
          <ac:chgData name="Tomasz Moroń" userId="722be6c7-7b5a-4770-8a53-237b9e9b4a08" providerId="ADAL" clId="{045A0B3B-E604-4C34-B278-524A4423C0AB}" dt="2024-04-21T15:27:55.543" v="1456"/>
          <ac:picMkLst>
            <pc:docMk/>
            <pc:sldMk cId="3962909862" sldId="458"/>
            <ac:picMk id="4" creationId="{CCB70195-7E54-F630-D6FB-205FA4136694}"/>
          </ac:picMkLst>
        </pc:picChg>
        <pc:picChg chg="del">
          <ac:chgData name="Tomasz Moroń" userId="722be6c7-7b5a-4770-8a53-237b9e9b4a08" providerId="ADAL" clId="{045A0B3B-E604-4C34-B278-524A4423C0AB}" dt="2024-04-21T15:26:19.323" v="1394" actId="478"/>
          <ac:picMkLst>
            <pc:docMk/>
            <pc:sldMk cId="3962909862" sldId="458"/>
            <ac:picMk id="7" creationId="{14EA7401-35D2-1F84-4B18-0F525487B0AD}"/>
          </ac:picMkLst>
        </pc:picChg>
        <pc:inkChg chg="add del">
          <ac:chgData name="Tomasz Moroń" userId="722be6c7-7b5a-4770-8a53-237b9e9b4a08" providerId="ADAL" clId="{045A0B3B-E604-4C34-B278-524A4423C0AB}" dt="2024-04-25T06:28:33.891" v="4987" actId="478"/>
          <ac:inkMkLst>
            <pc:docMk/>
            <pc:sldMk cId="3962909862" sldId="458"/>
            <ac:inkMk id="3" creationId="{6D010999-2EAF-1156-D94F-FD05B03D856B}"/>
          </ac:inkMkLst>
        </pc:inkChg>
        <pc:inkChg chg="add del">
          <ac:chgData name="Tomasz Moroń" userId="722be6c7-7b5a-4770-8a53-237b9e9b4a08" providerId="ADAL" clId="{045A0B3B-E604-4C34-B278-524A4423C0AB}" dt="2024-04-25T06:28:32.004" v="4986" actId="478"/>
          <ac:inkMkLst>
            <pc:docMk/>
            <pc:sldMk cId="3962909862" sldId="458"/>
            <ac:inkMk id="7" creationId="{B7ED0948-29AA-D426-4F38-AF0155B89BF2}"/>
          </ac:inkMkLst>
        </pc:inkChg>
        <pc:inkChg chg="add del">
          <ac:chgData name="Tomasz Moroń" userId="722be6c7-7b5a-4770-8a53-237b9e9b4a08" providerId="ADAL" clId="{045A0B3B-E604-4C34-B278-524A4423C0AB}" dt="2024-04-25T06:28:33.891" v="4987" actId="478"/>
          <ac:inkMkLst>
            <pc:docMk/>
            <pc:sldMk cId="3962909862" sldId="458"/>
            <ac:inkMk id="8" creationId="{3F5459C1-1CF2-3FC2-D716-D61270C6B72D}"/>
          </ac:inkMkLst>
        </pc:inkChg>
        <pc:inkChg chg="add del">
          <ac:chgData name="Tomasz Moroń" userId="722be6c7-7b5a-4770-8a53-237b9e9b4a08" providerId="ADAL" clId="{045A0B3B-E604-4C34-B278-524A4423C0AB}" dt="2024-04-25T06:28:18.014" v="4978" actId="478"/>
          <ac:inkMkLst>
            <pc:docMk/>
            <pc:sldMk cId="3962909862" sldId="458"/>
            <ac:inkMk id="10" creationId="{2E9C8CF7-E003-1D1E-0BBB-379425454969}"/>
          </ac:inkMkLst>
        </pc:inkChg>
        <pc:inkChg chg="add del">
          <ac:chgData name="Tomasz Moroń" userId="722be6c7-7b5a-4770-8a53-237b9e9b4a08" providerId="ADAL" clId="{045A0B3B-E604-4C34-B278-524A4423C0AB}" dt="2024-04-25T06:28:31.316" v="4985" actId="478"/>
          <ac:inkMkLst>
            <pc:docMk/>
            <pc:sldMk cId="3962909862" sldId="458"/>
            <ac:inkMk id="11" creationId="{ED8FB0B8-5F53-6F7C-F16E-C6340A361293}"/>
          </ac:inkMkLst>
        </pc:inkChg>
        <pc:inkChg chg="add del">
          <ac:chgData name="Tomasz Moroń" userId="722be6c7-7b5a-4770-8a53-237b9e9b4a08" providerId="ADAL" clId="{045A0B3B-E604-4C34-B278-524A4423C0AB}" dt="2024-04-25T06:28:33.891" v="4987" actId="478"/>
          <ac:inkMkLst>
            <pc:docMk/>
            <pc:sldMk cId="3962909862" sldId="458"/>
            <ac:inkMk id="12" creationId="{AE8F7DC9-19FA-EBCE-E813-3A5B27DC9779}"/>
          </ac:inkMkLst>
        </pc:inkChg>
        <pc:inkChg chg="add del">
          <ac:chgData name="Tomasz Moroń" userId="722be6c7-7b5a-4770-8a53-237b9e9b4a08" providerId="ADAL" clId="{045A0B3B-E604-4C34-B278-524A4423C0AB}" dt="2024-04-25T06:28:36.626" v="4988" actId="478"/>
          <ac:inkMkLst>
            <pc:docMk/>
            <pc:sldMk cId="3962909862" sldId="458"/>
            <ac:inkMk id="13" creationId="{91E63E91-0C1E-B7B6-C5F5-72E3BE177946}"/>
          </ac:inkMkLst>
        </pc:inkChg>
        <pc:inkChg chg="add del">
          <ac:chgData name="Tomasz Moroń" userId="722be6c7-7b5a-4770-8a53-237b9e9b4a08" providerId="ADAL" clId="{045A0B3B-E604-4C34-B278-524A4423C0AB}" dt="2024-04-25T06:28:25.347" v="4981" actId="478"/>
          <ac:inkMkLst>
            <pc:docMk/>
            <pc:sldMk cId="3962909862" sldId="458"/>
            <ac:inkMk id="14" creationId="{FB0242DF-3AA2-53AC-DFA6-EA84F4F0F9AE}"/>
          </ac:inkMkLst>
        </pc:inkChg>
        <pc:inkChg chg="add del">
          <ac:chgData name="Tomasz Moroń" userId="722be6c7-7b5a-4770-8a53-237b9e9b4a08" providerId="ADAL" clId="{045A0B3B-E604-4C34-B278-524A4423C0AB}" dt="2024-04-25T06:28:26.418" v="4982" actId="478"/>
          <ac:inkMkLst>
            <pc:docMk/>
            <pc:sldMk cId="3962909862" sldId="458"/>
            <ac:inkMk id="15" creationId="{4DA5BB0E-811C-7C8F-7DD7-C9BB4CDA0590}"/>
          </ac:inkMkLst>
        </pc:inkChg>
        <pc:inkChg chg="add del">
          <ac:chgData name="Tomasz Moroń" userId="722be6c7-7b5a-4770-8a53-237b9e9b4a08" providerId="ADAL" clId="{045A0B3B-E604-4C34-B278-524A4423C0AB}" dt="2024-04-25T06:28:30.195" v="4984" actId="478"/>
          <ac:inkMkLst>
            <pc:docMk/>
            <pc:sldMk cId="3962909862" sldId="458"/>
            <ac:inkMk id="17" creationId="{E1C07040-ADF0-0D34-AD1F-1A99E32E9526}"/>
          </ac:inkMkLst>
        </pc:inkChg>
        <pc:inkChg chg="add del">
          <ac:chgData name="Tomasz Moroń" userId="722be6c7-7b5a-4770-8a53-237b9e9b4a08" providerId="ADAL" clId="{045A0B3B-E604-4C34-B278-524A4423C0AB}" dt="2024-04-25T06:28:21.219" v="4980" actId="478"/>
          <ac:inkMkLst>
            <pc:docMk/>
            <pc:sldMk cId="3962909862" sldId="458"/>
            <ac:inkMk id="18" creationId="{8869212F-B331-3B5F-5618-A183B9A2BA93}"/>
          </ac:inkMkLst>
        </pc:inkChg>
        <pc:inkChg chg="add del">
          <ac:chgData name="Tomasz Moroń" userId="722be6c7-7b5a-4770-8a53-237b9e9b4a08" providerId="ADAL" clId="{045A0B3B-E604-4C34-B278-524A4423C0AB}" dt="2024-04-25T06:28:25.347" v="4981" actId="478"/>
          <ac:inkMkLst>
            <pc:docMk/>
            <pc:sldMk cId="3962909862" sldId="458"/>
            <ac:inkMk id="19" creationId="{D39D5343-0120-D8C8-D90B-2DDAA23628C6}"/>
          </ac:inkMkLst>
        </pc:inkChg>
        <pc:inkChg chg="add del">
          <ac:chgData name="Tomasz Moroń" userId="722be6c7-7b5a-4770-8a53-237b9e9b4a08" providerId="ADAL" clId="{045A0B3B-E604-4C34-B278-524A4423C0AB}" dt="2024-04-25T06:28:25.347" v="4981" actId="478"/>
          <ac:inkMkLst>
            <pc:docMk/>
            <pc:sldMk cId="3962909862" sldId="458"/>
            <ac:inkMk id="20" creationId="{45ABF336-EA86-250B-AAD9-221B14E01FFB}"/>
          </ac:inkMkLst>
        </pc:inkChg>
        <pc:inkChg chg="add del">
          <ac:chgData name="Tomasz Moroń" userId="722be6c7-7b5a-4770-8a53-237b9e9b4a08" providerId="ADAL" clId="{045A0B3B-E604-4C34-B278-524A4423C0AB}" dt="2024-04-25T06:28:25.347" v="4981" actId="478"/>
          <ac:inkMkLst>
            <pc:docMk/>
            <pc:sldMk cId="3962909862" sldId="458"/>
            <ac:inkMk id="21" creationId="{F1FDBA41-A3A5-E6D4-ABFE-5F430E2165D1}"/>
          </ac:inkMkLst>
        </pc:inkChg>
        <pc:inkChg chg="add del">
          <ac:chgData name="Tomasz Moroń" userId="722be6c7-7b5a-4770-8a53-237b9e9b4a08" providerId="ADAL" clId="{045A0B3B-E604-4C34-B278-524A4423C0AB}" dt="2024-04-25T06:28:25.347" v="4981" actId="478"/>
          <ac:inkMkLst>
            <pc:docMk/>
            <pc:sldMk cId="3962909862" sldId="458"/>
            <ac:inkMk id="22" creationId="{3E3D0CE8-F5F3-4A2B-F843-B8057335B651}"/>
          </ac:inkMkLst>
        </pc:inkChg>
        <pc:inkChg chg="add del">
          <ac:chgData name="Tomasz Moroń" userId="722be6c7-7b5a-4770-8a53-237b9e9b4a08" providerId="ADAL" clId="{045A0B3B-E604-4C34-B278-524A4423C0AB}" dt="2024-04-25T06:28:25.347" v="4981" actId="478"/>
          <ac:inkMkLst>
            <pc:docMk/>
            <pc:sldMk cId="3962909862" sldId="458"/>
            <ac:inkMk id="23" creationId="{8E166DB3-DE4A-997F-24D7-7DFA075B71AB}"/>
          </ac:inkMkLst>
        </pc:inkChg>
        <pc:inkChg chg="add del">
          <ac:chgData name="Tomasz Moroń" userId="722be6c7-7b5a-4770-8a53-237b9e9b4a08" providerId="ADAL" clId="{045A0B3B-E604-4C34-B278-524A4423C0AB}" dt="2024-04-25T06:28:25.347" v="4981" actId="478"/>
          <ac:inkMkLst>
            <pc:docMk/>
            <pc:sldMk cId="3962909862" sldId="458"/>
            <ac:inkMk id="24" creationId="{21C0FC98-77F1-7739-A092-8DBE3A062FDD}"/>
          </ac:inkMkLst>
        </pc:inkChg>
        <pc:inkChg chg="add del">
          <ac:chgData name="Tomasz Moroń" userId="722be6c7-7b5a-4770-8a53-237b9e9b4a08" providerId="ADAL" clId="{045A0B3B-E604-4C34-B278-524A4423C0AB}" dt="2024-04-25T06:28:25.347" v="4981" actId="478"/>
          <ac:inkMkLst>
            <pc:docMk/>
            <pc:sldMk cId="3962909862" sldId="458"/>
            <ac:inkMk id="25" creationId="{78E1C4A8-D387-EF73-2EA8-135333B57BDB}"/>
          </ac:inkMkLst>
        </pc:inkChg>
        <pc:inkChg chg="add del">
          <ac:chgData name="Tomasz Moroń" userId="722be6c7-7b5a-4770-8a53-237b9e9b4a08" providerId="ADAL" clId="{045A0B3B-E604-4C34-B278-524A4423C0AB}" dt="2024-04-25T06:28:25.347" v="4981" actId="478"/>
          <ac:inkMkLst>
            <pc:docMk/>
            <pc:sldMk cId="3962909862" sldId="458"/>
            <ac:inkMk id="26" creationId="{1E1FD1C8-80AD-011D-D35C-7062F932DABC}"/>
          </ac:inkMkLst>
        </pc:inkChg>
        <pc:inkChg chg="add del">
          <ac:chgData name="Tomasz Moroń" userId="722be6c7-7b5a-4770-8a53-237b9e9b4a08" providerId="ADAL" clId="{045A0B3B-E604-4C34-B278-524A4423C0AB}" dt="2024-04-25T06:28:30.195" v="4984" actId="478"/>
          <ac:inkMkLst>
            <pc:docMk/>
            <pc:sldMk cId="3962909862" sldId="458"/>
            <ac:inkMk id="27" creationId="{7DAE45C9-6A06-23FB-6CF1-261F5C2683ED}"/>
          </ac:inkMkLst>
        </pc:inkChg>
        <pc:inkChg chg="add del">
          <ac:chgData name="Tomasz Moroń" userId="722be6c7-7b5a-4770-8a53-237b9e9b4a08" providerId="ADAL" clId="{045A0B3B-E604-4C34-B278-524A4423C0AB}" dt="2024-04-25T06:28:25.347" v="4981" actId="478"/>
          <ac:inkMkLst>
            <pc:docMk/>
            <pc:sldMk cId="3962909862" sldId="458"/>
            <ac:inkMk id="28" creationId="{E3E20392-D68D-5031-9EBA-6AD1D3B5F66E}"/>
          </ac:inkMkLst>
        </pc:inkChg>
        <pc:inkChg chg="add del">
          <ac:chgData name="Tomasz Moroń" userId="722be6c7-7b5a-4770-8a53-237b9e9b4a08" providerId="ADAL" clId="{045A0B3B-E604-4C34-B278-524A4423C0AB}" dt="2024-04-25T06:28:25.347" v="4981" actId="478"/>
          <ac:inkMkLst>
            <pc:docMk/>
            <pc:sldMk cId="3962909862" sldId="458"/>
            <ac:inkMk id="29" creationId="{D35DF1DF-EFCF-908C-5155-9D8DC878D73D}"/>
          </ac:inkMkLst>
        </pc:inkChg>
        <pc:inkChg chg="add del">
          <ac:chgData name="Tomasz Moroń" userId="722be6c7-7b5a-4770-8a53-237b9e9b4a08" providerId="ADAL" clId="{045A0B3B-E604-4C34-B278-524A4423C0AB}" dt="2024-04-25T06:28:25.347" v="4981" actId="478"/>
          <ac:inkMkLst>
            <pc:docMk/>
            <pc:sldMk cId="3962909862" sldId="458"/>
            <ac:inkMk id="30" creationId="{5D51251B-99D4-5CEA-F69F-0B353F10C49E}"/>
          </ac:inkMkLst>
        </pc:inkChg>
        <pc:inkChg chg="add del">
          <ac:chgData name="Tomasz Moroń" userId="722be6c7-7b5a-4770-8a53-237b9e9b4a08" providerId="ADAL" clId="{045A0B3B-E604-4C34-B278-524A4423C0AB}" dt="2024-04-25T06:28:25.347" v="4981" actId="478"/>
          <ac:inkMkLst>
            <pc:docMk/>
            <pc:sldMk cId="3962909862" sldId="458"/>
            <ac:inkMk id="31" creationId="{54AAC341-A2D7-C155-0F3E-01EA3CE9FCB0}"/>
          </ac:inkMkLst>
        </pc:inkChg>
        <pc:inkChg chg="add del">
          <ac:chgData name="Tomasz Moroń" userId="722be6c7-7b5a-4770-8a53-237b9e9b4a08" providerId="ADAL" clId="{045A0B3B-E604-4C34-B278-524A4423C0AB}" dt="2024-04-25T06:28:25.347" v="4981" actId="478"/>
          <ac:inkMkLst>
            <pc:docMk/>
            <pc:sldMk cId="3962909862" sldId="458"/>
            <ac:inkMk id="32" creationId="{D8B90015-59F0-687D-7F8B-A34AC9B33279}"/>
          </ac:inkMkLst>
        </pc:inkChg>
        <pc:inkChg chg="add del">
          <ac:chgData name="Tomasz Moroń" userId="722be6c7-7b5a-4770-8a53-237b9e9b4a08" providerId="ADAL" clId="{045A0B3B-E604-4C34-B278-524A4423C0AB}" dt="2024-04-25T06:28:25.347" v="4981" actId="478"/>
          <ac:inkMkLst>
            <pc:docMk/>
            <pc:sldMk cId="3962909862" sldId="458"/>
            <ac:inkMk id="33" creationId="{62963752-2EB4-D6B4-6454-717C7C428A61}"/>
          </ac:inkMkLst>
        </pc:inkChg>
        <pc:inkChg chg="add del">
          <ac:chgData name="Tomasz Moroń" userId="722be6c7-7b5a-4770-8a53-237b9e9b4a08" providerId="ADAL" clId="{045A0B3B-E604-4C34-B278-524A4423C0AB}" dt="2024-04-25T06:28:25.347" v="4981" actId="478"/>
          <ac:inkMkLst>
            <pc:docMk/>
            <pc:sldMk cId="3962909862" sldId="458"/>
            <ac:inkMk id="34" creationId="{B0B6D928-72C1-0FDE-29EF-1BB575180BDF}"/>
          </ac:inkMkLst>
        </pc:inkChg>
        <pc:inkChg chg="add del">
          <ac:chgData name="Tomasz Moroń" userId="722be6c7-7b5a-4770-8a53-237b9e9b4a08" providerId="ADAL" clId="{045A0B3B-E604-4C34-B278-524A4423C0AB}" dt="2024-04-25T06:28:25.347" v="4981" actId="478"/>
          <ac:inkMkLst>
            <pc:docMk/>
            <pc:sldMk cId="3962909862" sldId="458"/>
            <ac:inkMk id="35" creationId="{2CC5BA92-B2A8-0A61-A3C8-441D9DA738D5}"/>
          </ac:inkMkLst>
        </pc:inkChg>
        <pc:inkChg chg="add del">
          <ac:chgData name="Tomasz Moroń" userId="722be6c7-7b5a-4770-8a53-237b9e9b4a08" providerId="ADAL" clId="{045A0B3B-E604-4C34-B278-524A4423C0AB}" dt="2024-04-25T06:28:25.347" v="4981" actId="478"/>
          <ac:inkMkLst>
            <pc:docMk/>
            <pc:sldMk cId="3962909862" sldId="458"/>
            <ac:inkMk id="36" creationId="{1CFCCB1F-91CD-FF7B-28F5-2C91A027A0D6}"/>
          </ac:inkMkLst>
        </pc:inkChg>
        <pc:inkChg chg="add del">
          <ac:chgData name="Tomasz Moroń" userId="722be6c7-7b5a-4770-8a53-237b9e9b4a08" providerId="ADAL" clId="{045A0B3B-E604-4C34-B278-524A4423C0AB}" dt="2024-04-25T06:28:25.347" v="4981" actId="478"/>
          <ac:inkMkLst>
            <pc:docMk/>
            <pc:sldMk cId="3962909862" sldId="458"/>
            <ac:inkMk id="37" creationId="{20C38BE1-F804-F5AF-7E70-DB58EE6ABF2F}"/>
          </ac:inkMkLst>
        </pc:inkChg>
        <pc:inkChg chg="add del">
          <ac:chgData name="Tomasz Moroń" userId="722be6c7-7b5a-4770-8a53-237b9e9b4a08" providerId="ADAL" clId="{045A0B3B-E604-4C34-B278-524A4423C0AB}" dt="2024-04-25T06:28:25.347" v="4981" actId="478"/>
          <ac:inkMkLst>
            <pc:docMk/>
            <pc:sldMk cId="3962909862" sldId="458"/>
            <ac:inkMk id="38" creationId="{BAAE5FEE-3712-1B82-030D-E878DD796E48}"/>
          </ac:inkMkLst>
        </pc:inkChg>
        <pc:inkChg chg="add del">
          <ac:chgData name="Tomasz Moroń" userId="722be6c7-7b5a-4770-8a53-237b9e9b4a08" providerId="ADAL" clId="{045A0B3B-E604-4C34-B278-524A4423C0AB}" dt="2024-04-25T06:28:25.347" v="4981" actId="478"/>
          <ac:inkMkLst>
            <pc:docMk/>
            <pc:sldMk cId="3962909862" sldId="458"/>
            <ac:inkMk id="39" creationId="{52510A17-69A0-FDAE-8588-B127A437C31D}"/>
          </ac:inkMkLst>
        </pc:inkChg>
        <pc:inkChg chg="add del">
          <ac:chgData name="Tomasz Moroń" userId="722be6c7-7b5a-4770-8a53-237b9e9b4a08" providerId="ADAL" clId="{045A0B3B-E604-4C34-B278-524A4423C0AB}" dt="2024-04-25T06:28:25.347" v="4981" actId="478"/>
          <ac:inkMkLst>
            <pc:docMk/>
            <pc:sldMk cId="3962909862" sldId="458"/>
            <ac:inkMk id="40" creationId="{1D9CCC9D-E4BD-18D8-CF35-DFCAA53C65B4}"/>
          </ac:inkMkLst>
        </pc:inkChg>
        <pc:inkChg chg="add del">
          <ac:chgData name="Tomasz Moroń" userId="722be6c7-7b5a-4770-8a53-237b9e9b4a08" providerId="ADAL" clId="{045A0B3B-E604-4C34-B278-524A4423C0AB}" dt="2024-04-25T06:28:25.347" v="4981" actId="478"/>
          <ac:inkMkLst>
            <pc:docMk/>
            <pc:sldMk cId="3962909862" sldId="458"/>
            <ac:inkMk id="41" creationId="{5BEE48E7-DA53-F16B-CB5D-99F7A4B8BD2C}"/>
          </ac:inkMkLst>
        </pc:inkChg>
        <pc:inkChg chg="add del">
          <ac:chgData name="Tomasz Moroń" userId="722be6c7-7b5a-4770-8a53-237b9e9b4a08" providerId="ADAL" clId="{045A0B3B-E604-4C34-B278-524A4423C0AB}" dt="2024-04-25T06:28:25.347" v="4981" actId="478"/>
          <ac:inkMkLst>
            <pc:docMk/>
            <pc:sldMk cId="3962909862" sldId="458"/>
            <ac:inkMk id="42" creationId="{216FDA75-CF74-60B6-0A0C-A714FE0095FA}"/>
          </ac:inkMkLst>
        </pc:inkChg>
        <pc:inkChg chg="add del">
          <ac:chgData name="Tomasz Moroń" userId="722be6c7-7b5a-4770-8a53-237b9e9b4a08" providerId="ADAL" clId="{045A0B3B-E604-4C34-B278-524A4423C0AB}" dt="2024-04-25T06:28:25.347" v="4981" actId="478"/>
          <ac:inkMkLst>
            <pc:docMk/>
            <pc:sldMk cId="3962909862" sldId="458"/>
            <ac:inkMk id="43" creationId="{BD8CCEA6-0560-F693-3A70-694A60AFD7C4}"/>
          </ac:inkMkLst>
        </pc:inkChg>
        <pc:inkChg chg="add del">
          <ac:chgData name="Tomasz Moroń" userId="722be6c7-7b5a-4770-8a53-237b9e9b4a08" providerId="ADAL" clId="{045A0B3B-E604-4C34-B278-524A4423C0AB}" dt="2024-04-25T06:28:25.347" v="4981" actId="478"/>
          <ac:inkMkLst>
            <pc:docMk/>
            <pc:sldMk cId="3962909862" sldId="458"/>
            <ac:inkMk id="44" creationId="{F4027E2D-FC48-C316-A870-1C6AA85F154D}"/>
          </ac:inkMkLst>
        </pc:inkChg>
        <pc:inkChg chg="add del">
          <ac:chgData name="Tomasz Moroń" userId="722be6c7-7b5a-4770-8a53-237b9e9b4a08" providerId="ADAL" clId="{045A0B3B-E604-4C34-B278-524A4423C0AB}" dt="2024-04-25T06:28:25.347" v="4981" actId="478"/>
          <ac:inkMkLst>
            <pc:docMk/>
            <pc:sldMk cId="3962909862" sldId="458"/>
            <ac:inkMk id="45" creationId="{A752C04D-3C46-D663-F1D3-D1101813C0F7}"/>
          </ac:inkMkLst>
        </pc:inkChg>
        <pc:inkChg chg="add del">
          <ac:chgData name="Tomasz Moroń" userId="722be6c7-7b5a-4770-8a53-237b9e9b4a08" providerId="ADAL" clId="{045A0B3B-E604-4C34-B278-524A4423C0AB}" dt="2024-04-25T06:28:25.347" v="4981" actId="478"/>
          <ac:inkMkLst>
            <pc:docMk/>
            <pc:sldMk cId="3962909862" sldId="458"/>
            <ac:inkMk id="46" creationId="{DA2F6F85-2BAC-2A20-DDA3-43D145C8300B}"/>
          </ac:inkMkLst>
        </pc:inkChg>
        <pc:inkChg chg="add del">
          <ac:chgData name="Tomasz Moroń" userId="722be6c7-7b5a-4770-8a53-237b9e9b4a08" providerId="ADAL" clId="{045A0B3B-E604-4C34-B278-524A4423C0AB}" dt="2024-04-25T06:28:25.347" v="4981" actId="478"/>
          <ac:inkMkLst>
            <pc:docMk/>
            <pc:sldMk cId="3962909862" sldId="458"/>
            <ac:inkMk id="47" creationId="{375179C1-688A-DDF9-F1A8-2F3F9224DB38}"/>
          </ac:inkMkLst>
        </pc:inkChg>
        <pc:inkChg chg="add del">
          <ac:chgData name="Tomasz Moroń" userId="722be6c7-7b5a-4770-8a53-237b9e9b4a08" providerId="ADAL" clId="{045A0B3B-E604-4C34-B278-524A4423C0AB}" dt="2024-04-25T06:28:27.796" v="4983" actId="478"/>
          <ac:inkMkLst>
            <pc:docMk/>
            <pc:sldMk cId="3962909862" sldId="458"/>
            <ac:inkMk id="48" creationId="{29274612-2E06-C632-263D-3ED35AD3CEA6}"/>
          </ac:inkMkLst>
        </pc:inkChg>
        <pc:inkChg chg="add del">
          <ac:chgData name="Tomasz Moroń" userId="722be6c7-7b5a-4770-8a53-237b9e9b4a08" providerId="ADAL" clId="{045A0B3B-E604-4C34-B278-524A4423C0AB}" dt="2024-04-25T06:28:25.347" v="4981" actId="478"/>
          <ac:inkMkLst>
            <pc:docMk/>
            <pc:sldMk cId="3962909862" sldId="458"/>
            <ac:inkMk id="49" creationId="{C6415234-17C9-AD3C-CD7C-D34AC626E686}"/>
          </ac:inkMkLst>
        </pc:inkChg>
        <pc:inkChg chg="add del">
          <ac:chgData name="Tomasz Moroń" userId="722be6c7-7b5a-4770-8a53-237b9e9b4a08" providerId="ADAL" clId="{045A0B3B-E604-4C34-B278-524A4423C0AB}" dt="2024-04-25T06:28:30.195" v="4984" actId="478"/>
          <ac:inkMkLst>
            <pc:docMk/>
            <pc:sldMk cId="3962909862" sldId="458"/>
            <ac:inkMk id="50" creationId="{ECAEC1B2-4326-827B-0F39-743464AB27CC}"/>
          </ac:inkMkLst>
        </pc:inkChg>
        <pc:inkChg chg="add del">
          <ac:chgData name="Tomasz Moroń" userId="722be6c7-7b5a-4770-8a53-237b9e9b4a08" providerId="ADAL" clId="{045A0B3B-E604-4C34-B278-524A4423C0AB}" dt="2024-04-25T06:28:30.195" v="4984" actId="478"/>
          <ac:inkMkLst>
            <pc:docMk/>
            <pc:sldMk cId="3962909862" sldId="458"/>
            <ac:inkMk id="51" creationId="{2C6907C6-06DA-C816-4242-20AFCB9FDCE8}"/>
          </ac:inkMkLst>
        </pc:inkChg>
        <pc:inkChg chg="add del">
          <ac:chgData name="Tomasz Moroń" userId="722be6c7-7b5a-4770-8a53-237b9e9b4a08" providerId="ADAL" clId="{045A0B3B-E604-4C34-B278-524A4423C0AB}" dt="2024-04-25T06:28:30.195" v="4984" actId="478"/>
          <ac:inkMkLst>
            <pc:docMk/>
            <pc:sldMk cId="3962909862" sldId="458"/>
            <ac:inkMk id="52" creationId="{6C0E263B-DD71-15D9-427C-ACF168B5E38D}"/>
          </ac:inkMkLst>
        </pc:inkChg>
        <pc:inkChg chg="add del">
          <ac:chgData name="Tomasz Moroń" userId="722be6c7-7b5a-4770-8a53-237b9e9b4a08" providerId="ADAL" clId="{045A0B3B-E604-4C34-B278-524A4423C0AB}" dt="2024-04-25T06:28:30.195" v="4984" actId="478"/>
          <ac:inkMkLst>
            <pc:docMk/>
            <pc:sldMk cId="3962909862" sldId="458"/>
            <ac:inkMk id="53" creationId="{5BFC8615-4394-F9C2-B0D1-B055C7168096}"/>
          </ac:inkMkLst>
        </pc:inkChg>
        <pc:inkChg chg="add del">
          <ac:chgData name="Tomasz Moroń" userId="722be6c7-7b5a-4770-8a53-237b9e9b4a08" providerId="ADAL" clId="{045A0B3B-E604-4C34-B278-524A4423C0AB}" dt="2024-04-25T06:28:30.195" v="4984" actId="478"/>
          <ac:inkMkLst>
            <pc:docMk/>
            <pc:sldMk cId="3962909862" sldId="458"/>
            <ac:inkMk id="54" creationId="{50F87FEC-D923-4519-F36B-027333743A02}"/>
          </ac:inkMkLst>
        </pc:inkChg>
        <pc:inkChg chg="add del">
          <ac:chgData name="Tomasz Moroń" userId="722be6c7-7b5a-4770-8a53-237b9e9b4a08" providerId="ADAL" clId="{045A0B3B-E604-4C34-B278-524A4423C0AB}" dt="2024-04-25T06:28:30.195" v="4984" actId="478"/>
          <ac:inkMkLst>
            <pc:docMk/>
            <pc:sldMk cId="3962909862" sldId="458"/>
            <ac:inkMk id="55" creationId="{A707D141-1FFB-39AB-AB25-785EC9E128F2}"/>
          </ac:inkMkLst>
        </pc:inkChg>
        <pc:inkChg chg="add del">
          <ac:chgData name="Tomasz Moroń" userId="722be6c7-7b5a-4770-8a53-237b9e9b4a08" providerId="ADAL" clId="{045A0B3B-E604-4C34-B278-524A4423C0AB}" dt="2024-04-25T06:28:30.195" v="4984" actId="478"/>
          <ac:inkMkLst>
            <pc:docMk/>
            <pc:sldMk cId="3962909862" sldId="458"/>
            <ac:inkMk id="56" creationId="{6D560131-D6D6-CB73-C740-AB297DAFC9D9}"/>
          </ac:inkMkLst>
        </pc:inkChg>
        <pc:inkChg chg="add del">
          <ac:chgData name="Tomasz Moroń" userId="722be6c7-7b5a-4770-8a53-237b9e9b4a08" providerId="ADAL" clId="{045A0B3B-E604-4C34-B278-524A4423C0AB}" dt="2024-04-25T06:28:33.891" v="4987" actId="478"/>
          <ac:inkMkLst>
            <pc:docMk/>
            <pc:sldMk cId="3962909862" sldId="458"/>
            <ac:inkMk id="57" creationId="{0DBE2B10-2F58-14CE-9FA2-FA8D7D192322}"/>
          </ac:inkMkLst>
        </pc:inkChg>
        <pc:inkChg chg="add del">
          <ac:chgData name="Tomasz Moroń" userId="722be6c7-7b5a-4770-8a53-237b9e9b4a08" providerId="ADAL" clId="{045A0B3B-E604-4C34-B278-524A4423C0AB}" dt="2024-04-25T06:28:33.891" v="4987" actId="478"/>
          <ac:inkMkLst>
            <pc:docMk/>
            <pc:sldMk cId="3962909862" sldId="458"/>
            <ac:inkMk id="58" creationId="{1B7AD7B4-65C5-FE68-FF05-F8703621D282}"/>
          </ac:inkMkLst>
        </pc:inkChg>
        <pc:inkChg chg="add del">
          <ac:chgData name="Tomasz Moroń" userId="722be6c7-7b5a-4770-8a53-237b9e9b4a08" providerId="ADAL" clId="{045A0B3B-E604-4C34-B278-524A4423C0AB}" dt="2024-04-25T06:28:33.891" v="4987" actId="478"/>
          <ac:inkMkLst>
            <pc:docMk/>
            <pc:sldMk cId="3962909862" sldId="458"/>
            <ac:inkMk id="59" creationId="{8BDA1879-2B01-AF01-A55E-9BD36BCB210F}"/>
          </ac:inkMkLst>
        </pc:inkChg>
        <pc:inkChg chg="add del">
          <ac:chgData name="Tomasz Moroń" userId="722be6c7-7b5a-4770-8a53-237b9e9b4a08" providerId="ADAL" clId="{045A0B3B-E604-4C34-B278-524A4423C0AB}" dt="2024-04-25T06:28:33.891" v="4987" actId="478"/>
          <ac:inkMkLst>
            <pc:docMk/>
            <pc:sldMk cId="3962909862" sldId="458"/>
            <ac:inkMk id="60" creationId="{C7EB1638-D664-BAA6-AAF7-E9F617B665F7}"/>
          </ac:inkMkLst>
        </pc:inkChg>
        <pc:inkChg chg="add del">
          <ac:chgData name="Tomasz Moroń" userId="722be6c7-7b5a-4770-8a53-237b9e9b4a08" providerId="ADAL" clId="{045A0B3B-E604-4C34-B278-524A4423C0AB}" dt="2024-04-25T06:28:33.891" v="4987" actId="478"/>
          <ac:inkMkLst>
            <pc:docMk/>
            <pc:sldMk cId="3962909862" sldId="458"/>
            <ac:inkMk id="61" creationId="{7848B24F-1DBD-CECE-7646-DF7114E60A4D}"/>
          </ac:inkMkLst>
        </pc:inkChg>
        <pc:inkChg chg="add del">
          <ac:chgData name="Tomasz Moroń" userId="722be6c7-7b5a-4770-8a53-237b9e9b4a08" providerId="ADAL" clId="{045A0B3B-E604-4C34-B278-524A4423C0AB}" dt="2024-04-25T06:28:36.626" v="4988" actId="478"/>
          <ac:inkMkLst>
            <pc:docMk/>
            <pc:sldMk cId="3962909862" sldId="458"/>
            <ac:inkMk id="62" creationId="{615A9B3C-5D45-D68B-B1F5-378B2B5B3DF3}"/>
          </ac:inkMkLst>
        </pc:inkChg>
        <pc:inkChg chg="add del">
          <ac:chgData name="Tomasz Moroń" userId="722be6c7-7b5a-4770-8a53-237b9e9b4a08" providerId="ADAL" clId="{045A0B3B-E604-4C34-B278-524A4423C0AB}" dt="2024-04-25T06:28:33.891" v="4987" actId="478"/>
          <ac:inkMkLst>
            <pc:docMk/>
            <pc:sldMk cId="3962909862" sldId="458"/>
            <ac:inkMk id="63" creationId="{CCD21DD8-4E8E-A9D8-03A8-C00AEC1A7223}"/>
          </ac:inkMkLst>
        </pc:inkChg>
        <pc:inkChg chg="add del">
          <ac:chgData name="Tomasz Moroń" userId="722be6c7-7b5a-4770-8a53-237b9e9b4a08" providerId="ADAL" clId="{045A0B3B-E604-4C34-B278-524A4423C0AB}" dt="2024-04-25T06:28:33.891" v="4987" actId="478"/>
          <ac:inkMkLst>
            <pc:docMk/>
            <pc:sldMk cId="3962909862" sldId="458"/>
            <ac:inkMk id="64" creationId="{E5E67C9A-AE84-859F-A31B-B1EBB2301AE2}"/>
          </ac:inkMkLst>
        </pc:inkChg>
        <pc:inkChg chg="add del">
          <ac:chgData name="Tomasz Moroń" userId="722be6c7-7b5a-4770-8a53-237b9e9b4a08" providerId="ADAL" clId="{045A0B3B-E604-4C34-B278-524A4423C0AB}" dt="2024-04-25T06:28:33.891" v="4987" actId="478"/>
          <ac:inkMkLst>
            <pc:docMk/>
            <pc:sldMk cId="3962909862" sldId="458"/>
            <ac:inkMk id="65" creationId="{F0DFB912-FE2D-7DD6-E745-59C0E3D39ACC}"/>
          </ac:inkMkLst>
        </pc:inkChg>
        <pc:inkChg chg="add del">
          <ac:chgData name="Tomasz Moroń" userId="722be6c7-7b5a-4770-8a53-237b9e9b4a08" providerId="ADAL" clId="{045A0B3B-E604-4C34-B278-524A4423C0AB}" dt="2024-04-25T06:28:18.932" v="4979" actId="478"/>
          <ac:inkMkLst>
            <pc:docMk/>
            <pc:sldMk cId="3962909862" sldId="458"/>
            <ac:inkMk id="66" creationId="{048AC24E-41C6-F20B-3AAE-1CBC64A82BA7}"/>
          </ac:inkMkLst>
        </pc:inkChg>
      </pc:sldChg>
      <pc:sldChg chg="addSp delSp modSp add mod modNotesTx">
        <pc:chgData name="Tomasz Moroń" userId="722be6c7-7b5a-4770-8a53-237b9e9b4a08" providerId="ADAL" clId="{045A0B3B-E604-4C34-B278-524A4423C0AB}" dt="2024-04-25T06:28:39.524" v="4989" actId="478"/>
        <pc:sldMkLst>
          <pc:docMk/>
          <pc:sldMk cId="3205167883" sldId="459"/>
        </pc:sldMkLst>
        <pc:spChg chg="del">
          <ac:chgData name="Tomasz Moroń" userId="722be6c7-7b5a-4770-8a53-237b9e9b4a08" providerId="ADAL" clId="{045A0B3B-E604-4C34-B278-524A4423C0AB}" dt="2024-04-21T15:32:52.931" v="1552" actId="478"/>
          <ac:spMkLst>
            <pc:docMk/>
            <pc:sldMk cId="3205167883" sldId="459"/>
            <ac:spMk id="2" creationId="{80F52F2D-E26B-E744-3C42-670DAE4D1928}"/>
          </ac:spMkLst>
        </pc:spChg>
        <pc:spChg chg="del">
          <ac:chgData name="Tomasz Moroń" userId="722be6c7-7b5a-4770-8a53-237b9e9b4a08" providerId="ADAL" clId="{045A0B3B-E604-4C34-B278-524A4423C0AB}" dt="2024-04-21T15:32:52.931" v="1552" actId="478"/>
          <ac:spMkLst>
            <pc:docMk/>
            <pc:sldMk cId="3205167883" sldId="459"/>
            <ac:spMk id="5" creationId="{8857E630-457B-9363-E6FA-616EAD06D53C}"/>
          </ac:spMkLst>
        </pc:spChg>
        <pc:spChg chg="del">
          <ac:chgData name="Tomasz Moroń" userId="722be6c7-7b5a-4770-8a53-237b9e9b4a08" providerId="ADAL" clId="{045A0B3B-E604-4C34-B278-524A4423C0AB}" dt="2024-04-21T15:32:55.685" v="1553" actId="478"/>
          <ac:spMkLst>
            <pc:docMk/>
            <pc:sldMk cId="3205167883" sldId="459"/>
            <ac:spMk id="6" creationId="{129D4005-E4DD-255D-BBA8-1166200907A8}"/>
          </ac:spMkLst>
        </pc:spChg>
        <pc:spChg chg="del">
          <ac:chgData name="Tomasz Moroń" userId="722be6c7-7b5a-4770-8a53-237b9e9b4a08" providerId="ADAL" clId="{045A0B3B-E604-4C34-B278-524A4423C0AB}" dt="2024-04-21T15:32:57.924" v="1554" actId="478"/>
          <ac:spMkLst>
            <pc:docMk/>
            <pc:sldMk cId="3205167883" sldId="459"/>
            <ac:spMk id="9" creationId="{EE443690-7FB4-35F6-61BA-4F888921FB81}"/>
          </ac:spMkLst>
        </pc:spChg>
        <pc:picChg chg="del">
          <ac:chgData name="Tomasz Moroń" userId="722be6c7-7b5a-4770-8a53-237b9e9b4a08" providerId="ADAL" clId="{045A0B3B-E604-4C34-B278-524A4423C0AB}" dt="2024-04-21T15:32:58.754" v="1555" actId="478"/>
          <ac:picMkLst>
            <pc:docMk/>
            <pc:sldMk cId="3205167883" sldId="459"/>
            <ac:picMk id="4" creationId="{CCB70195-7E54-F630-D6FB-205FA4136694}"/>
          </ac:picMkLst>
        </pc:picChg>
        <pc:picChg chg="add mod modCrop">
          <ac:chgData name="Tomasz Moroń" userId="722be6c7-7b5a-4770-8a53-237b9e9b4a08" providerId="ADAL" clId="{045A0B3B-E604-4C34-B278-524A4423C0AB}" dt="2024-04-21T15:34:40.341" v="1571"/>
          <ac:picMkLst>
            <pc:docMk/>
            <pc:sldMk cId="3205167883" sldId="459"/>
            <ac:picMk id="7" creationId="{40C23D24-0D3C-AFD8-048E-9F0E655C66F3}"/>
          </ac:picMkLst>
        </pc:picChg>
        <pc:picChg chg="add mod modCrop">
          <ac:chgData name="Tomasz Moroń" userId="722be6c7-7b5a-4770-8a53-237b9e9b4a08" providerId="ADAL" clId="{045A0B3B-E604-4C34-B278-524A4423C0AB}" dt="2024-04-21T15:34:42.818" v="1572"/>
          <ac:picMkLst>
            <pc:docMk/>
            <pc:sldMk cId="3205167883" sldId="459"/>
            <ac:picMk id="8" creationId="{081380CB-3580-1A1A-7C20-14D82BE8BC77}"/>
          </ac:picMkLst>
        </pc:picChg>
        <pc:inkChg chg="add del">
          <ac:chgData name="Tomasz Moroń" userId="722be6c7-7b5a-4770-8a53-237b9e9b4a08" providerId="ADAL" clId="{045A0B3B-E604-4C34-B278-524A4423C0AB}" dt="2024-04-25T06:28:39.524" v="4989" actId="478"/>
          <ac:inkMkLst>
            <pc:docMk/>
            <pc:sldMk cId="3205167883" sldId="459"/>
            <ac:inkMk id="2" creationId="{85385C26-8ACD-7377-028E-7D5B077A10F4}"/>
          </ac:inkMkLst>
        </pc:inkChg>
      </pc:sldChg>
      <pc:sldChg chg="addSp delSp modSp add mod modNotesTx">
        <pc:chgData name="Tomasz Moroń" userId="722be6c7-7b5a-4770-8a53-237b9e9b4a08" providerId="ADAL" clId="{045A0B3B-E604-4C34-B278-524A4423C0AB}" dt="2024-04-22T07:26:22.800" v="2420" actId="1076"/>
        <pc:sldMkLst>
          <pc:docMk/>
          <pc:sldMk cId="2593539920" sldId="460"/>
        </pc:sldMkLst>
        <pc:picChg chg="add mod">
          <ac:chgData name="Tomasz Moroń" userId="722be6c7-7b5a-4770-8a53-237b9e9b4a08" providerId="ADAL" clId="{045A0B3B-E604-4C34-B278-524A4423C0AB}" dt="2024-04-22T07:25:01.160" v="2231"/>
          <ac:picMkLst>
            <pc:docMk/>
            <pc:sldMk cId="2593539920" sldId="460"/>
            <ac:picMk id="3" creationId="{4ADC844E-4F26-31E8-4CF5-8529BD02AD00}"/>
          </ac:picMkLst>
        </pc:picChg>
        <pc:picChg chg="add del mod">
          <ac:chgData name="Tomasz Moroń" userId="722be6c7-7b5a-4770-8a53-237b9e9b4a08" providerId="ADAL" clId="{045A0B3B-E604-4C34-B278-524A4423C0AB}" dt="2024-04-22T07:26:22.800" v="2420" actId="1076"/>
          <ac:picMkLst>
            <pc:docMk/>
            <pc:sldMk cId="2593539920" sldId="460"/>
            <ac:picMk id="5" creationId="{3B92735A-D079-B6D8-D310-865C2EA2072C}"/>
          </ac:picMkLst>
        </pc:picChg>
        <pc:picChg chg="del">
          <ac:chgData name="Tomasz Moroń" userId="722be6c7-7b5a-4770-8a53-237b9e9b4a08" providerId="ADAL" clId="{045A0B3B-E604-4C34-B278-524A4423C0AB}" dt="2024-04-22T07:24:32.375" v="2226" actId="478"/>
          <ac:picMkLst>
            <pc:docMk/>
            <pc:sldMk cId="2593539920" sldId="460"/>
            <ac:picMk id="7" creationId="{40C23D24-0D3C-AFD8-048E-9F0E655C66F3}"/>
          </ac:picMkLst>
        </pc:picChg>
        <pc:picChg chg="del">
          <ac:chgData name="Tomasz Moroń" userId="722be6c7-7b5a-4770-8a53-237b9e9b4a08" providerId="ADAL" clId="{045A0B3B-E604-4C34-B278-524A4423C0AB}" dt="2024-04-22T07:24:36.034" v="2227" actId="478"/>
          <ac:picMkLst>
            <pc:docMk/>
            <pc:sldMk cId="2593539920" sldId="460"/>
            <ac:picMk id="8" creationId="{081380CB-3580-1A1A-7C20-14D82BE8BC77}"/>
          </ac:picMkLst>
        </pc:picChg>
      </pc:sldChg>
      <pc:sldChg chg="addSp delSp modSp add mod ord modNotesTx">
        <pc:chgData name="Tomasz Moroń" userId="722be6c7-7b5a-4770-8a53-237b9e9b4a08" providerId="ADAL" clId="{045A0B3B-E604-4C34-B278-524A4423C0AB}" dt="2024-04-22T07:30:04.766" v="2553" actId="20577"/>
        <pc:sldMkLst>
          <pc:docMk/>
          <pc:sldMk cId="1309950027" sldId="461"/>
        </pc:sldMkLst>
        <pc:spChg chg="del">
          <ac:chgData name="Tomasz Moroń" userId="722be6c7-7b5a-4770-8a53-237b9e9b4a08" providerId="ADAL" clId="{045A0B3B-E604-4C34-B278-524A4423C0AB}" dt="2024-04-22T07:27:20.110" v="2482" actId="478"/>
          <ac:spMkLst>
            <pc:docMk/>
            <pc:sldMk cId="1309950027" sldId="461"/>
            <ac:spMk id="2" creationId="{80F52F2D-E26B-E744-3C42-670DAE4D1928}"/>
          </ac:spMkLst>
        </pc:spChg>
        <pc:spChg chg="add mod">
          <ac:chgData name="Tomasz Moroń" userId="722be6c7-7b5a-4770-8a53-237b9e9b4a08" providerId="ADAL" clId="{045A0B3B-E604-4C34-B278-524A4423C0AB}" dt="2024-04-22T07:28:23.301" v="2540" actId="20577"/>
          <ac:spMkLst>
            <pc:docMk/>
            <pc:sldMk cId="1309950027" sldId="461"/>
            <ac:spMk id="3" creationId="{258BF7FD-975E-74F1-56C9-1B3A4B565FE4}"/>
          </ac:spMkLst>
        </pc:spChg>
        <pc:spChg chg="del">
          <ac:chgData name="Tomasz Moroń" userId="722be6c7-7b5a-4770-8a53-237b9e9b4a08" providerId="ADAL" clId="{045A0B3B-E604-4C34-B278-524A4423C0AB}" dt="2024-04-22T07:27:17.199" v="2481" actId="478"/>
          <ac:spMkLst>
            <pc:docMk/>
            <pc:sldMk cId="1309950027" sldId="461"/>
            <ac:spMk id="5" creationId="{8857E630-457B-9363-E6FA-616EAD06D53C}"/>
          </ac:spMkLst>
        </pc:spChg>
        <pc:spChg chg="mod">
          <ac:chgData name="Tomasz Moroń" userId="722be6c7-7b5a-4770-8a53-237b9e9b4a08" providerId="ADAL" clId="{045A0B3B-E604-4C34-B278-524A4423C0AB}" dt="2024-04-22T07:27:47.073" v="2514" actId="1076"/>
          <ac:spMkLst>
            <pc:docMk/>
            <pc:sldMk cId="1309950027" sldId="461"/>
            <ac:spMk id="6" creationId="{129D4005-E4DD-255D-BBA8-1166200907A8}"/>
          </ac:spMkLst>
        </pc:spChg>
        <pc:spChg chg="add mod">
          <ac:chgData name="Tomasz Moroń" userId="722be6c7-7b5a-4770-8a53-237b9e9b4a08" providerId="ADAL" clId="{045A0B3B-E604-4C34-B278-524A4423C0AB}" dt="2024-04-22T07:30:04.766" v="2553" actId="20577"/>
          <ac:spMkLst>
            <pc:docMk/>
            <pc:sldMk cId="1309950027" sldId="461"/>
            <ac:spMk id="7" creationId="{F453E9F8-2032-D160-1323-BE31AB2812C6}"/>
          </ac:spMkLst>
        </pc:spChg>
        <pc:spChg chg="del mod">
          <ac:chgData name="Tomasz Moroń" userId="722be6c7-7b5a-4770-8a53-237b9e9b4a08" providerId="ADAL" clId="{045A0B3B-E604-4C34-B278-524A4423C0AB}" dt="2024-04-22T07:27:54.190" v="2516" actId="478"/>
          <ac:spMkLst>
            <pc:docMk/>
            <pc:sldMk cId="1309950027" sldId="461"/>
            <ac:spMk id="9" creationId="{EE443690-7FB4-35F6-61BA-4F888921FB81}"/>
          </ac:spMkLst>
        </pc:spChg>
        <pc:picChg chg="del">
          <ac:chgData name="Tomasz Moroń" userId="722be6c7-7b5a-4770-8a53-237b9e9b4a08" providerId="ADAL" clId="{045A0B3B-E604-4C34-B278-524A4423C0AB}" dt="2024-04-22T07:26:54.670" v="2424" actId="478"/>
          <ac:picMkLst>
            <pc:docMk/>
            <pc:sldMk cId="1309950027" sldId="461"/>
            <ac:picMk id="4" creationId="{CCB70195-7E54-F630-D6FB-205FA4136694}"/>
          </ac:picMkLst>
        </pc:picChg>
      </pc:sldChg>
      <pc:sldChg chg="addSp delSp modSp add mod">
        <pc:chgData name="Tomasz Moroń" userId="722be6c7-7b5a-4770-8a53-237b9e9b4a08" providerId="ADAL" clId="{045A0B3B-E604-4C34-B278-524A4423C0AB}" dt="2024-04-22T07:35:06.400" v="2722" actId="478"/>
        <pc:sldMkLst>
          <pc:docMk/>
          <pc:sldMk cId="3323157751" sldId="462"/>
        </pc:sldMkLst>
        <pc:spChg chg="add mod">
          <ac:chgData name="Tomasz Moroń" userId="722be6c7-7b5a-4770-8a53-237b9e9b4a08" providerId="ADAL" clId="{045A0B3B-E604-4C34-B278-524A4423C0AB}" dt="2024-04-22T07:31:31.878" v="2628" actId="20577"/>
          <ac:spMkLst>
            <pc:docMk/>
            <pc:sldMk cId="3323157751" sldId="462"/>
            <ac:spMk id="2" creationId="{0920435A-FED8-129E-053A-C0C81A1E8277}"/>
          </ac:spMkLst>
        </pc:spChg>
        <pc:spChg chg="del">
          <ac:chgData name="Tomasz Moroń" userId="722be6c7-7b5a-4770-8a53-237b9e9b4a08" providerId="ADAL" clId="{045A0B3B-E604-4C34-B278-524A4423C0AB}" dt="2024-04-22T07:30:26.433" v="2555" actId="478"/>
          <ac:spMkLst>
            <pc:docMk/>
            <pc:sldMk cId="3323157751" sldId="462"/>
            <ac:spMk id="3" creationId="{258BF7FD-975E-74F1-56C9-1B3A4B565FE4}"/>
          </ac:spMkLst>
        </pc:spChg>
        <pc:spChg chg="add mod">
          <ac:chgData name="Tomasz Moroń" userId="722be6c7-7b5a-4770-8a53-237b9e9b4a08" providerId="ADAL" clId="{045A0B3B-E604-4C34-B278-524A4423C0AB}" dt="2024-04-22T07:32:56.148" v="2655" actId="20577"/>
          <ac:spMkLst>
            <pc:docMk/>
            <pc:sldMk cId="3323157751" sldId="462"/>
            <ac:spMk id="4" creationId="{AF7699BB-F98C-D65F-7C94-0287DEB257A0}"/>
          </ac:spMkLst>
        </pc:spChg>
        <pc:spChg chg="add mod">
          <ac:chgData name="Tomasz Moroń" userId="722be6c7-7b5a-4770-8a53-237b9e9b4a08" providerId="ADAL" clId="{045A0B3B-E604-4C34-B278-524A4423C0AB}" dt="2024-04-22T07:34:11.775" v="2720" actId="20577"/>
          <ac:spMkLst>
            <pc:docMk/>
            <pc:sldMk cId="3323157751" sldId="462"/>
            <ac:spMk id="5" creationId="{3FBC6FC3-392B-D48E-7C1A-09B4337591EF}"/>
          </ac:spMkLst>
        </pc:spChg>
        <pc:spChg chg="del">
          <ac:chgData name="Tomasz Moroń" userId="722be6c7-7b5a-4770-8a53-237b9e9b4a08" providerId="ADAL" clId="{045A0B3B-E604-4C34-B278-524A4423C0AB}" dt="2024-04-22T07:30:26.433" v="2555" actId="478"/>
          <ac:spMkLst>
            <pc:docMk/>
            <pc:sldMk cId="3323157751" sldId="462"/>
            <ac:spMk id="6" creationId="{129D4005-E4DD-255D-BBA8-1166200907A8}"/>
          </ac:spMkLst>
        </pc:spChg>
        <pc:spChg chg="mod">
          <ac:chgData name="Tomasz Moroń" userId="722be6c7-7b5a-4770-8a53-237b9e9b4a08" providerId="ADAL" clId="{045A0B3B-E604-4C34-B278-524A4423C0AB}" dt="2024-04-22T07:30:30.067" v="2556" actId="1076"/>
          <ac:spMkLst>
            <pc:docMk/>
            <pc:sldMk cId="3323157751" sldId="462"/>
            <ac:spMk id="7" creationId="{F453E9F8-2032-D160-1323-BE31AB2812C6}"/>
          </ac:spMkLst>
        </pc:spChg>
        <pc:spChg chg="add del mod">
          <ac:chgData name="Tomasz Moroń" userId="722be6c7-7b5a-4770-8a53-237b9e9b4a08" providerId="ADAL" clId="{045A0B3B-E604-4C34-B278-524A4423C0AB}" dt="2024-04-22T07:35:06.400" v="2722" actId="478"/>
          <ac:spMkLst>
            <pc:docMk/>
            <pc:sldMk cId="3323157751" sldId="462"/>
            <ac:spMk id="8" creationId="{54D09E43-96DF-C48B-603B-CEA25B6C90BD}"/>
          </ac:spMkLst>
        </pc:spChg>
        <pc:cxnChg chg="del">
          <ac:chgData name="Tomasz Moroń" userId="722be6c7-7b5a-4770-8a53-237b9e9b4a08" providerId="ADAL" clId="{045A0B3B-E604-4C34-B278-524A4423C0AB}" dt="2024-04-22T07:30:26.433" v="2555" actId="478"/>
          <ac:cxnSpMkLst>
            <pc:docMk/>
            <pc:sldMk cId="3323157751" sldId="462"/>
            <ac:cxnSpMk id="16" creationId="{00000000-0000-0000-0000-000000000000}"/>
          </ac:cxnSpMkLst>
        </pc:cxnChg>
      </pc:sldChg>
      <pc:sldChg chg="addSp delSp modSp add mod modNotesTx">
        <pc:chgData name="Tomasz Moroń" userId="722be6c7-7b5a-4770-8a53-237b9e9b4a08" providerId="ADAL" clId="{045A0B3B-E604-4C34-B278-524A4423C0AB}" dt="2024-04-22T07:43:48.705" v="3251" actId="20577"/>
        <pc:sldMkLst>
          <pc:docMk/>
          <pc:sldMk cId="1096540525" sldId="463"/>
        </pc:sldMkLst>
        <pc:spChg chg="del">
          <ac:chgData name="Tomasz Moroń" userId="722be6c7-7b5a-4770-8a53-237b9e9b4a08" providerId="ADAL" clId="{045A0B3B-E604-4C34-B278-524A4423C0AB}" dt="2024-04-22T07:35:41.680" v="2725" actId="478"/>
          <ac:spMkLst>
            <pc:docMk/>
            <pc:sldMk cId="1096540525" sldId="463"/>
            <ac:spMk id="2" creationId="{0920435A-FED8-129E-053A-C0C81A1E8277}"/>
          </ac:spMkLst>
        </pc:spChg>
        <pc:spChg chg="add mod">
          <ac:chgData name="Tomasz Moroń" userId="722be6c7-7b5a-4770-8a53-237b9e9b4a08" providerId="ADAL" clId="{045A0B3B-E604-4C34-B278-524A4423C0AB}" dt="2024-04-22T07:36:21.038" v="2747" actId="20577"/>
          <ac:spMkLst>
            <pc:docMk/>
            <pc:sldMk cId="1096540525" sldId="463"/>
            <ac:spMk id="3" creationId="{87ABDF8B-F04E-7881-105A-229E1D5B1C6A}"/>
          </ac:spMkLst>
        </pc:spChg>
        <pc:spChg chg="del">
          <ac:chgData name="Tomasz Moroń" userId="722be6c7-7b5a-4770-8a53-237b9e9b4a08" providerId="ADAL" clId="{045A0B3B-E604-4C34-B278-524A4423C0AB}" dt="2024-04-22T07:35:41.680" v="2725" actId="478"/>
          <ac:spMkLst>
            <pc:docMk/>
            <pc:sldMk cId="1096540525" sldId="463"/>
            <ac:spMk id="4" creationId="{AF7699BB-F98C-D65F-7C94-0287DEB257A0}"/>
          </ac:spMkLst>
        </pc:spChg>
        <pc:spChg chg="mod">
          <ac:chgData name="Tomasz Moroń" userId="722be6c7-7b5a-4770-8a53-237b9e9b4a08" providerId="ADAL" clId="{045A0B3B-E604-4C34-B278-524A4423C0AB}" dt="2024-04-22T07:38:49.921" v="2837" actId="1076"/>
          <ac:spMkLst>
            <pc:docMk/>
            <pc:sldMk cId="1096540525" sldId="463"/>
            <ac:spMk id="5" creationId="{3FBC6FC3-392B-D48E-7C1A-09B4337591EF}"/>
          </ac:spMkLst>
        </pc:spChg>
        <pc:spChg chg="add mod">
          <ac:chgData name="Tomasz Moroń" userId="722be6c7-7b5a-4770-8a53-237b9e9b4a08" providerId="ADAL" clId="{045A0B3B-E604-4C34-B278-524A4423C0AB}" dt="2024-04-22T07:40:12.847" v="2905" actId="20577"/>
          <ac:spMkLst>
            <pc:docMk/>
            <pc:sldMk cId="1096540525" sldId="463"/>
            <ac:spMk id="6" creationId="{D7B936DB-9097-91BC-80ED-38DB6FACEA3E}"/>
          </ac:spMkLst>
        </pc:spChg>
        <pc:spChg chg="del">
          <ac:chgData name="Tomasz Moroń" userId="722be6c7-7b5a-4770-8a53-237b9e9b4a08" providerId="ADAL" clId="{045A0B3B-E604-4C34-B278-524A4423C0AB}" dt="2024-04-22T07:35:41.680" v="2725" actId="478"/>
          <ac:spMkLst>
            <pc:docMk/>
            <pc:sldMk cId="1096540525" sldId="463"/>
            <ac:spMk id="7" creationId="{F453E9F8-2032-D160-1323-BE31AB2812C6}"/>
          </ac:spMkLst>
        </pc:spChg>
        <pc:spChg chg="add mod">
          <ac:chgData name="Tomasz Moroń" userId="722be6c7-7b5a-4770-8a53-237b9e9b4a08" providerId="ADAL" clId="{045A0B3B-E604-4C34-B278-524A4423C0AB}" dt="2024-04-22T07:42:02.871" v="2940" actId="20577"/>
          <ac:spMkLst>
            <pc:docMk/>
            <pc:sldMk cId="1096540525" sldId="463"/>
            <ac:spMk id="8" creationId="{3FEE02F7-AE1B-48F7-D01D-AF3AE738DD28}"/>
          </ac:spMkLst>
        </pc:spChg>
      </pc:sldChg>
      <pc:sldChg chg="addSp delSp modSp add mod modNotesTx">
        <pc:chgData name="Tomasz Moroń" userId="722be6c7-7b5a-4770-8a53-237b9e9b4a08" providerId="ADAL" clId="{045A0B3B-E604-4C34-B278-524A4423C0AB}" dt="2024-04-22T07:48:39.808" v="3458" actId="20577"/>
        <pc:sldMkLst>
          <pc:docMk/>
          <pc:sldMk cId="3202448076" sldId="464"/>
        </pc:sldMkLst>
        <pc:spChg chg="add mod">
          <ac:chgData name="Tomasz Moroń" userId="722be6c7-7b5a-4770-8a53-237b9e9b4a08" providerId="ADAL" clId="{045A0B3B-E604-4C34-B278-524A4423C0AB}" dt="2024-04-22T07:46:22.914" v="3401" actId="1076"/>
          <ac:spMkLst>
            <pc:docMk/>
            <pc:sldMk cId="3202448076" sldId="464"/>
            <ac:spMk id="2" creationId="{BFB0F032-9C5A-7F33-CA7E-B903D535B847}"/>
          </ac:spMkLst>
        </pc:spChg>
        <pc:spChg chg="mod">
          <ac:chgData name="Tomasz Moroń" userId="722be6c7-7b5a-4770-8a53-237b9e9b4a08" providerId="ADAL" clId="{045A0B3B-E604-4C34-B278-524A4423C0AB}" dt="2024-04-22T07:46:20.733" v="3400" actId="1076"/>
          <ac:spMkLst>
            <pc:docMk/>
            <pc:sldMk cId="3202448076" sldId="464"/>
            <ac:spMk id="3" creationId="{87ABDF8B-F04E-7881-105A-229E1D5B1C6A}"/>
          </ac:spMkLst>
        </pc:spChg>
        <pc:spChg chg="add del mod">
          <ac:chgData name="Tomasz Moroń" userId="722be6c7-7b5a-4770-8a53-237b9e9b4a08" providerId="ADAL" clId="{045A0B3B-E604-4C34-B278-524A4423C0AB}" dt="2024-04-22T07:46:24.608" v="3402" actId="478"/>
          <ac:spMkLst>
            <pc:docMk/>
            <pc:sldMk cId="3202448076" sldId="464"/>
            <ac:spMk id="4" creationId="{42BA7EEB-E061-08AD-1A9F-FFB6E1C21E59}"/>
          </ac:spMkLst>
        </pc:spChg>
        <pc:spChg chg="del">
          <ac:chgData name="Tomasz Moroń" userId="722be6c7-7b5a-4770-8a53-237b9e9b4a08" providerId="ADAL" clId="{045A0B3B-E604-4C34-B278-524A4423C0AB}" dt="2024-04-22T07:44:53.761" v="3303" actId="478"/>
          <ac:spMkLst>
            <pc:docMk/>
            <pc:sldMk cId="3202448076" sldId="464"/>
            <ac:spMk id="5" creationId="{3FBC6FC3-392B-D48E-7C1A-09B4337591EF}"/>
          </ac:spMkLst>
        </pc:spChg>
        <pc:spChg chg="del">
          <ac:chgData name="Tomasz Moroń" userId="722be6c7-7b5a-4770-8a53-237b9e9b4a08" providerId="ADAL" clId="{045A0B3B-E604-4C34-B278-524A4423C0AB}" dt="2024-04-22T07:45:01.151" v="3305" actId="478"/>
          <ac:spMkLst>
            <pc:docMk/>
            <pc:sldMk cId="3202448076" sldId="464"/>
            <ac:spMk id="6" creationId="{D7B936DB-9097-91BC-80ED-38DB6FACEA3E}"/>
          </ac:spMkLst>
        </pc:spChg>
        <pc:spChg chg="add mod">
          <ac:chgData name="Tomasz Moroń" userId="722be6c7-7b5a-4770-8a53-237b9e9b4a08" providerId="ADAL" clId="{045A0B3B-E604-4C34-B278-524A4423C0AB}" dt="2024-04-22T07:46:56.513" v="3420" actId="20577"/>
          <ac:spMkLst>
            <pc:docMk/>
            <pc:sldMk cId="3202448076" sldId="464"/>
            <ac:spMk id="7" creationId="{1BA9D04A-70B7-2305-6D7A-7EE69137F0FC}"/>
          </ac:spMkLst>
        </pc:spChg>
        <pc:spChg chg="del">
          <ac:chgData name="Tomasz Moroń" userId="722be6c7-7b5a-4770-8a53-237b9e9b4a08" providerId="ADAL" clId="{045A0B3B-E604-4C34-B278-524A4423C0AB}" dt="2024-04-22T07:44:58.911" v="3304" actId="478"/>
          <ac:spMkLst>
            <pc:docMk/>
            <pc:sldMk cId="3202448076" sldId="464"/>
            <ac:spMk id="8" creationId="{3FEE02F7-AE1B-48F7-D01D-AF3AE738DD28}"/>
          </ac:spMkLst>
        </pc:spChg>
        <pc:spChg chg="add mod">
          <ac:chgData name="Tomasz Moroń" userId="722be6c7-7b5a-4770-8a53-237b9e9b4a08" providerId="ADAL" clId="{045A0B3B-E604-4C34-B278-524A4423C0AB}" dt="2024-04-22T07:48:14.816" v="3450" actId="20577"/>
          <ac:spMkLst>
            <pc:docMk/>
            <pc:sldMk cId="3202448076" sldId="464"/>
            <ac:spMk id="9" creationId="{AD587C61-4B1B-52B8-DF7E-D8AD377D2F60}"/>
          </ac:spMkLst>
        </pc:spChg>
        <pc:spChg chg="add mod">
          <ac:chgData name="Tomasz Moroń" userId="722be6c7-7b5a-4770-8a53-237b9e9b4a08" providerId="ADAL" clId="{045A0B3B-E604-4C34-B278-524A4423C0AB}" dt="2024-04-22T07:48:39.808" v="3458" actId="20577"/>
          <ac:spMkLst>
            <pc:docMk/>
            <pc:sldMk cId="3202448076" sldId="464"/>
            <ac:spMk id="10" creationId="{F0FE54DF-878F-F2B2-0CA6-778763BA167F}"/>
          </ac:spMkLst>
        </pc:spChg>
      </pc:sldChg>
      <pc:sldChg chg="addSp delSp modSp add mod">
        <pc:chgData name="Tomasz Moroń" userId="722be6c7-7b5a-4770-8a53-237b9e9b4a08" providerId="ADAL" clId="{045A0B3B-E604-4C34-B278-524A4423C0AB}" dt="2024-04-22T08:09:01.849" v="3601" actId="21"/>
        <pc:sldMkLst>
          <pc:docMk/>
          <pc:sldMk cId="422532650" sldId="465"/>
        </pc:sldMkLst>
        <pc:spChg chg="del">
          <ac:chgData name="Tomasz Moroń" userId="722be6c7-7b5a-4770-8a53-237b9e9b4a08" providerId="ADAL" clId="{045A0B3B-E604-4C34-B278-524A4423C0AB}" dt="2024-04-22T07:49:01.711" v="3460" actId="478"/>
          <ac:spMkLst>
            <pc:docMk/>
            <pc:sldMk cId="422532650" sldId="465"/>
            <ac:spMk id="2" creationId="{BFB0F032-9C5A-7F33-CA7E-B903D535B847}"/>
          </ac:spMkLst>
        </pc:spChg>
        <pc:spChg chg="add mod">
          <ac:chgData name="Tomasz Moroń" userId="722be6c7-7b5a-4770-8a53-237b9e9b4a08" providerId="ADAL" clId="{045A0B3B-E604-4C34-B278-524A4423C0AB}" dt="2024-04-22T07:50:45.098" v="3564" actId="14100"/>
          <ac:spMkLst>
            <pc:docMk/>
            <pc:sldMk cId="422532650" sldId="465"/>
            <ac:spMk id="4" creationId="{A7DE3FE2-DB2F-DA6A-8F4F-529ADAED83B1}"/>
          </ac:spMkLst>
        </pc:spChg>
        <pc:spChg chg="add mod">
          <ac:chgData name="Tomasz Moroń" userId="722be6c7-7b5a-4770-8a53-237b9e9b4a08" providerId="ADAL" clId="{045A0B3B-E604-4C34-B278-524A4423C0AB}" dt="2024-04-22T07:51:40.246" v="3569" actId="14100"/>
          <ac:spMkLst>
            <pc:docMk/>
            <pc:sldMk cId="422532650" sldId="465"/>
            <ac:spMk id="5" creationId="{A6D88674-F00C-269C-E949-430A4BC6868F}"/>
          </ac:spMkLst>
        </pc:spChg>
        <pc:spChg chg="add mod">
          <ac:chgData name="Tomasz Moroń" userId="722be6c7-7b5a-4770-8a53-237b9e9b4a08" providerId="ADAL" clId="{045A0B3B-E604-4C34-B278-524A4423C0AB}" dt="2024-04-22T08:08:45.002" v="3599" actId="1076"/>
          <ac:spMkLst>
            <pc:docMk/>
            <pc:sldMk cId="422532650" sldId="465"/>
            <ac:spMk id="6" creationId="{0A6DAB60-1C48-635D-EEF7-81BE113AB015}"/>
          </ac:spMkLst>
        </pc:spChg>
        <pc:spChg chg="del">
          <ac:chgData name="Tomasz Moroń" userId="722be6c7-7b5a-4770-8a53-237b9e9b4a08" providerId="ADAL" clId="{045A0B3B-E604-4C34-B278-524A4423C0AB}" dt="2024-04-22T07:49:01.711" v="3460" actId="478"/>
          <ac:spMkLst>
            <pc:docMk/>
            <pc:sldMk cId="422532650" sldId="465"/>
            <ac:spMk id="7" creationId="{1BA9D04A-70B7-2305-6D7A-7EE69137F0FC}"/>
          </ac:spMkLst>
        </pc:spChg>
        <pc:spChg chg="add del mod">
          <ac:chgData name="Tomasz Moroń" userId="722be6c7-7b5a-4770-8a53-237b9e9b4a08" providerId="ADAL" clId="{045A0B3B-E604-4C34-B278-524A4423C0AB}" dt="2024-04-22T08:09:01.849" v="3601" actId="21"/>
          <ac:spMkLst>
            <pc:docMk/>
            <pc:sldMk cId="422532650" sldId="465"/>
            <ac:spMk id="8" creationId="{76DC5B68-E051-9759-2BCE-F98114BE3F98}"/>
          </ac:spMkLst>
        </pc:spChg>
        <pc:spChg chg="del">
          <ac:chgData name="Tomasz Moroń" userId="722be6c7-7b5a-4770-8a53-237b9e9b4a08" providerId="ADAL" clId="{045A0B3B-E604-4C34-B278-524A4423C0AB}" dt="2024-04-22T07:49:01.711" v="3460" actId="478"/>
          <ac:spMkLst>
            <pc:docMk/>
            <pc:sldMk cId="422532650" sldId="465"/>
            <ac:spMk id="9" creationId="{AD587C61-4B1B-52B8-DF7E-D8AD377D2F60}"/>
          </ac:spMkLst>
        </pc:spChg>
        <pc:spChg chg="mod">
          <ac:chgData name="Tomasz Moroń" userId="722be6c7-7b5a-4770-8a53-237b9e9b4a08" providerId="ADAL" clId="{045A0B3B-E604-4C34-B278-524A4423C0AB}" dt="2024-04-22T07:49:16.948" v="3462" actId="1076"/>
          <ac:spMkLst>
            <pc:docMk/>
            <pc:sldMk cId="422532650" sldId="465"/>
            <ac:spMk id="10" creationId="{F0FE54DF-878F-F2B2-0CA6-778763BA167F}"/>
          </ac:spMkLst>
        </pc:spChg>
      </pc:sldChg>
      <pc:sldChg chg="addSp delSp modSp add mod modNotesTx">
        <pc:chgData name="Tomasz Moroń" userId="722be6c7-7b5a-4770-8a53-237b9e9b4a08" providerId="ADAL" clId="{045A0B3B-E604-4C34-B278-524A4423C0AB}" dt="2024-04-22T08:11:45.238" v="3694" actId="20577"/>
        <pc:sldMkLst>
          <pc:docMk/>
          <pc:sldMk cId="814307573" sldId="466"/>
        </pc:sldMkLst>
        <pc:spChg chg="add mod">
          <ac:chgData name="Tomasz Moroń" userId="722be6c7-7b5a-4770-8a53-237b9e9b4a08" providerId="ADAL" clId="{045A0B3B-E604-4C34-B278-524A4423C0AB}" dt="2024-04-22T08:10:05.829" v="3655" actId="20577"/>
          <ac:spMkLst>
            <pc:docMk/>
            <pc:sldMk cId="814307573" sldId="466"/>
            <ac:spMk id="2" creationId="{CD10FD8F-28B4-13DA-DF67-36CFB4173485}"/>
          </ac:spMkLst>
        </pc:spChg>
        <pc:spChg chg="del">
          <ac:chgData name="Tomasz Moroń" userId="722be6c7-7b5a-4770-8a53-237b9e9b4a08" providerId="ADAL" clId="{045A0B3B-E604-4C34-B278-524A4423C0AB}" dt="2024-04-22T08:09:09.871" v="3603" actId="478"/>
          <ac:spMkLst>
            <pc:docMk/>
            <pc:sldMk cId="814307573" sldId="466"/>
            <ac:spMk id="4" creationId="{A7DE3FE2-DB2F-DA6A-8F4F-529ADAED83B1}"/>
          </ac:spMkLst>
        </pc:spChg>
        <pc:spChg chg="del">
          <ac:chgData name="Tomasz Moroń" userId="722be6c7-7b5a-4770-8a53-237b9e9b4a08" providerId="ADAL" clId="{045A0B3B-E604-4C34-B278-524A4423C0AB}" dt="2024-04-22T08:09:09.871" v="3603" actId="478"/>
          <ac:spMkLst>
            <pc:docMk/>
            <pc:sldMk cId="814307573" sldId="466"/>
            <ac:spMk id="5" creationId="{A6D88674-F00C-269C-E949-430A4BC6868F}"/>
          </ac:spMkLst>
        </pc:spChg>
        <pc:spChg chg="mod">
          <ac:chgData name="Tomasz Moroń" userId="722be6c7-7b5a-4770-8a53-237b9e9b4a08" providerId="ADAL" clId="{045A0B3B-E604-4C34-B278-524A4423C0AB}" dt="2024-04-22T08:09:13.117" v="3604" actId="1076"/>
          <ac:spMkLst>
            <pc:docMk/>
            <pc:sldMk cId="814307573" sldId="466"/>
            <ac:spMk id="6" creationId="{0A6DAB60-1C48-635D-EEF7-81BE113AB015}"/>
          </ac:spMkLst>
        </pc:spChg>
        <pc:spChg chg="add mod">
          <ac:chgData name="Tomasz Moroń" userId="722be6c7-7b5a-4770-8a53-237b9e9b4a08" providerId="ADAL" clId="{045A0B3B-E604-4C34-B278-524A4423C0AB}" dt="2024-04-22T08:11:45.238" v="3694" actId="20577"/>
          <ac:spMkLst>
            <pc:docMk/>
            <pc:sldMk cId="814307573" sldId="466"/>
            <ac:spMk id="7" creationId="{7FFE7127-F712-F54A-BFCC-E91B4209DD69}"/>
          </ac:spMkLst>
        </pc:spChg>
      </pc:sldChg>
      <pc:sldChg chg="addSp delSp modSp add mod modNotesTx">
        <pc:chgData name="Tomasz Moroń" userId="722be6c7-7b5a-4770-8a53-237b9e9b4a08" providerId="ADAL" clId="{045A0B3B-E604-4C34-B278-524A4423C0AB}" dt="2024-04-22T08:19:26.788" v="3980" actId="5793"/>
        <pc:sldMkLst>
          <pc:docMk/>
          <pc:sldMk cId="3745996073" sldId="467"/>
        </pc:sldMkLst>
        <pc:spChg chg="del">
          <ac:chgData name="Tomasz Moroń" userId="722be6c7-7b5a-4770-8a53-237b9e9b4a08" providerId="ADAL" clId="{045A0B3B-E604-4C34-B278-524A4423C0AB}" dt="2024-04-22T08:12:11.186" v="3696" actId="478"/>
          <ac:spMkLst>
            <pc:docMk/>
            <pc:sldMk cId="3745996073" sldId="467"/>
            <ac:spMk id="2" creationId="{CD10FD8F-28B4-13DA-DF67-36CFB4173485}"/>
          </ac:spMkLst>
        </pc:spChg>
        <pc:spChg chg="add mod">
          <ac:chgData name="Tomasz Moroń" userId="722be6c7-7b5a-4770-8a53-237b9e9b4a08" providerId="ADAL" clId="{045A0B3B-E604-4C34-B278-524A4423C0AB}" dt="2024-04-22T08:16:53.452" v="3734" actId="1076"/>
          <ac:spMkLst>
            <pc:docMk/>
            <pc:sldMk cId="3745996073" sldId="467"/>
            <ac:spMk id="4" creationId="{C35E8944-0393-8396-88CC-715E03453240}"/>
          </ac:spMkLst>
        </pc:spChg>
        <pc:spChg chg="add mod">
          <ac:chgData name="Tomasz Moroń" userId="722be6c7-7b5a-4770-8a53-237b9e9b4a08" providerId="ADAL" clId="{045A0B3B-E604-4C34-B278-524A4423C0AB}" dt="2024-04-22T08:16:55.564" v="3735" actId="1076"/>
          <ac:spMkLst>
            <pc:docMk/>
            <pc:sldMk cId="3745996073" sldId="467"/>
            <ac:spMk id="5" creationId="{1776BF40-701D-F7B2-C96B-894F468DCE65}"/>
          </ac:spMkLst>
        </pc:spChg>
        <pc:spChg chg="del">
          <ac:chgData name="Tomasz Moroń" userId="722be6c7-7b5a-4770-8a53-237b9e9b4a08" providerId="ADAL" clId="{045A0B3B-E604-4C34-B278-524A4423C0AB}" dt="2024-04-22T08:12:11.186" v="3696" actId="478"/>
          <ac:spMkLst>
            <pc:docMk/>
            <pc:sldMk cId="3745996073" sldId="467"/>
            <ac:spMk id="6" creationId="{0A6DAB60-1C48-635D-EEF7-81BE113AB015}"/>
          </ac:spMkLst>
        </pc:spChg>
        <pc:spChg chg="mod">
          <ac:chgData name="Tomasz Moroń" userId="722be6c7-7b5a-4770-8a53-237b9e9b4a08" providerId="ADAL" clId="{045A0B3B-E604-4C34-B278-524A4423C0AB}" dt="2024-04-22T08:12:31.896" v="3698" actId="1076"/>
          <ac:spMkLst>
            <pc:docMk/>
            <pc:sldMk cId="3745996073" sldId="467"/>
            <ac:spMk id="7" creationId="{7FFE7127-F712-F54A-BFCC-E91B4209DD69}"/>
          </ac:spMkLst>
        </pc:spChg>
        <pc:spChg chg="add mod">
          <ac:chgData name="Tomasz Moroń" userId="722be6c7-7b5a-4770-8a53-237b9e9b4a08" providerId="ADAL" clId="{045A0B3B-E604-4C34-B278-524A4423C0AB}" dt="2024-04-22T08:16:57.973" v="3736" actId="1076"/>
          <ac:spMkLst>
            <pc:docMk/>
            <pc:sldMk cId="3745996073" sldId="467"/>
            <ac:spMk id="8" creationId="{76DF2C7B-2D8D-583F-5022-B25A6B9BB0D9}"/>
          </ac:spMkLst>
        </pc:spChg>
        <pc:spChg chg="add mod">
          <ac:chgData name="Tomasz Moroń" userId="722be6c7-7b5a-4770-8a53-237b9e9b4a08" providerId="ADAL" clId="{045A0B3B-E604-4C34-B278-524A4423C0AB}" dt="2024-04-22T08:17:00.800" v="3737" actId="1076"/>
          <ac:spMkLst>
            <pc:docMk/>
            <pc:sldMk cId="3745996073" sldId="467"/>
            <ac:spMk id="9" creationId="{6483452F-31F6-76AC-9FCD-AE42434D2ABA}"/>
          </ac:spMkLst>
        </pc:spChg>
        <pc:spChg chg="del">
          <ac:chgData name="Tomasz Moroń" userId="722be6c7-7b5a-4770-8a53-237b9e9b4a08" providerId="ADAL" clId="{045A0B3B-E604-4C34-B278-524A4423C0AB}" dt="2024-04-22T08:12:11.186" v="3696" actId="478"/>
          <ac:spMkLst>
            <pc:docMk/>
            <pc:sldMk cId="3745996073" sldId="467"/>
            <ac:spMk id="10" creationId="{F0FE54DF-878F-F2B2-0CA6-778763BA167F}"/>
          </ac:spMkLst>
        </pc:spChg>
        <pc:spChg chg="add mod">
          <ac:chgData name="Tomasz Moroń" userId="722be6c7-7b5a-4770-8a53-237b9e9b4a08" providerId="ADAL" clId="{045A0B3B-E604-4C34-B278-524A4423C0AB}" dt="2024-04-22T08:18:17.470" v="3801" actId="20577"/>
          <ac:spMkLst>
            <pc:docMk/>
            <pc:sldMk cId="3745996073" sldId="467"/>
            <ac:spMk id="11" creationId="{EB6F2ED8-4DBB-A2E0-1295-25F5D7F253FF}"/>
          </ac:spMkLst>
        </pc:spChg>
        <pc:spChg chg="add mod">
          <ac:chgData name="Tomasz Moroń" userId="722be6c7-7b5a-4770-8a53-237b9e9b4a08" providerId="ADAL" clId="{045A0B3B-E604-4C34-B278-524A4423C0AB}" dt="2024-04-22T08:18:45.262" v="3807" actId="1076"/>
          <ac:spMkLst>
            <pc:docMk/>
            <pc:sldMk cId="3745996073" sldId="467"/>
            <ac:spMk id="12" creationId="{198D33DF-9681-F65B-752E-99078C3CC2F5}"/>
          </ac:spMkLst>
        </pc:spChg>
      </pc:sldChg>
      <pc:sldChg chg="addSp delSp modSp add mod modNotesTx">
        <pc:chgData name="Tomasz Moroń" userId="722be6c7-7b5a-4770-8a53-237b9e9b4a08" providerId="ADAL" clId="{045A0B3B-E604-4C34-B278-524A4423C0AB}" dt="2024-04-22T08:31:28.691" v="4398" actId="1076"/>
        <pc:sldMkLst>
          <pc:docMk/>
          <pc:sldMk cId="4250588963" sldId="468"/>
        </pc:sldMkLst>
        <pc:spChg chg="add mod">
          <ac:chgData name="Tomasz Moroń" userId="722be6c7-7b5a-4770-8a53-237b9e9b4a08" providerId="ADAL" clId="{045A0B3B-E604-4C34-B278-524A4423C0AB}" dt="2024-04-22T08:26:30.627" v="4272" actId="1076"/>
          <ac:spMkLst>
            <pc:docMk/>
            <pc:sldMk cId="4250588963" sldId="468"/>
            <ac:spMk id="2" creationId="{7F24F9F0-42FF-D903-4B3E-C86EFDE1F1DB}"/>
          </ac:spMkLst>
        </pc:spChg>
        <pc:spChg chg="del">
          <ac:chgData name="Tomasz Moroń" userId="722be6c7-7b5a-4770-8a53-237b9e9b4a08" providerId="ADAL" clId="{045A0B3B-E604-4C34-B278-524A4423C0AB}" dt="2024-04-22T08:19:44.801" v="3984" actId="478"/>
          <ac:spMkLst>
            <pc:docMk/>
            <pc:sldMk cId="4250588963" sldId="468"/>
            <ac:spMk id="3" creationId="{87ABDF8B-F04E-7881-105A-229E1D5B1C6A}"/>
          </ac:spMkLst>
        </pc:spChg>
        <pc:spChg chg="del">
          <ac:chgData name="Tomasz Moroń" userId="722be6c7-7b5a-4770-8a53-237b9e9b4a08" providerId="ADAL" clId="{045A0B3B-E604-4C34-B278-524A4423C0AB}" dt="2024-04-22T08:19:44.801" v="3984" actId="478"/>
          <ac:spMkLst>
            <pc:docMk/>
            <pc:sldMk cId="4250588963" sldId="468"/>
            <ac:spMk id="4" creationId="{C35E8944-0393-8396-88CC-715E03453240}"/>
          </ac:spMkLst>
        </pc:spChg>
        <pc:spChg chg="del">
          <ac:chgData name="Tomasz Moroń" userId="722be6c7-7b5a-4770-8a53-237b9e9b4a08" providerId="ADAL" clId="{045A0B3B-E604-4C34-B278-524A4423C0AB}" dt="2024-04-22T08:19:44.801" v="3984" actId="478"/>
          <ac:spMkLst>
            <pc:docMk/>
            <pc:sldMk cId="4250588963" sldId="468"/>
            <ac:spMk id="5" creationId="{1776BF40-701D-F7B2-C96B-894F468DCE65}"/>
          </ac:spMkLst>
        </pc:spChg>
        <pc:spChg chg="add mod">
          <ac:chgData name="Tomasz Moroń" userId="722be6c7-7b5a-4770-8a53-237b9e9b4a08" providerId="ADAL" clId="{045A0B3B-E604-4C34-B278-524A4423C0AB}" dt="2024-04-22T08:27:30.388" v="4297" actId="1076"/>
          <ac:spMkLst>
            <pc:docMk/>
            <pc:sldMk cId="4250588963" sldId="468"/>
            <ac:spMk id="6" creationId="{971D5FE3-3D1A-268E-D84E-FD9EE5DD6017}"/>
          </ac:spMkLst>
        </pc:spChg>
        <pc:spChg chg="del">
          <ac:chgData name="Tomasz Moroń" userId="722be6c7-7b5a-4770-8a53-237b9e9b4a08" providerId="ADAL" clId="{045A0B3B-E604-4C34-B278-524A4423C0AB}" dt="2024-04-22T08:19:44.801" v="3984" actId="478"/>
          <ac:spMkLst>
            <pc:docMk/>
            <pc:sldMk cId="4250588963" sldId="468"/>
            <ac:spMk id="7" creationId="{7FFE7127-F712-F54A-BFCC-E91B4209DD69}"/>
          </ac:spMkLst>
        </pc:spChg>
        <pc:spChg chg="del">
          <ac:chgData name="Tomasz Moroń" userId="722be6c7-7b5a-4770-8a53-237b9e9b4a08" providerId="ADAL" clId="{045A0B3B-E604-4C34-B278-524A4423C0AB}" dt="2024-04-22T08:19:44.801" v="3984" actId="478"/>
          <ac:spMkLst>
            <pc:docMk/>
            <pc:sldMk cId="4250588963" sldId="468"/>
            <ac:spMk id="8" creationId="{76DF2C7B-2D8D-583F-5022-B25A6B9BB0D9}"/>
          </ac:spMkLst>
        </pc:spChg>
        <pc:spChg chg="del">
          <ac:chgData name="Tomasz Moroń" userId="722be6c7-7b5a-4770-8a53-237b9e9b4a08" providerId="ADAL" clId="{045A0B3B-E604-4C34-B278-524A4423C0AB}" dt="2024-04-22T08:19:44.801" v="3984" actId="478"/>
          <ac:spMkLst>
            <pc:docMk/>
            <pc:sldMk cId="4250588963" sldId="468"/>
            <ac:spMk id="9" creationId="{6483452F-31F6-76AC-9FCD-AE42434D2ABA}"/>
          </ac:spMkLst>
        </pc:spChg>
        <pc:spChg chg="add mod">
          <ac:chgData name="Tomasz Moroń" userId="722be6c7-7b5a-4770-8a53-237b9e9b4a08" providerId="ADAL" clId="{045A0B3B-E604-4C34-B278-524A4423C0AB}" dt="2024-04-22T08:29:08.288" v="4375" actId="20577"/>
          <ac:spMkLst>
            <pc:docMk/>
            <pc:sldMk cId="4250588963" sldId="468"/>
            <ac:spMk id="10" creationId="{5304F849-A736-3E94-3FF9-8389F7ECA6D1}"/>
          </ac:spMkLst>
        </pc:spChg>
        <pc:spChg chg="del">
          <ac:chgData name="Tomasz Moroń" userId="722be6c7-7b5a-4770-8a53-237b9e9b4a08" providerId="ADAL" clId="{045A0B3B-E604-4C34-B278-524A4423C0AB}" dt="2024-04-22T08:19:44.801" v="3984" actId="478"/>
          <ac:spMkLst>
            <pc:docMk/>
            <pc:sldMk cId="4250588963" sldId="468"/>
            <ac:spMk id="11" creationId="{EB6F2ED8-4DBB-A2E0-1295-25F5D7F253FF}"/>
          </ac:spMkLst>
        </pc:spChg>
        <pc:spChg chg="mod">
          <ac:chgData name="Tomasz Moroń" userId="722be6c7-7b5a-4770-8a53-237b9e9b4a08" providerId="ADAL" clId="{045A0B3B-E604-4C34-B278-524A4423C0AB}" dt="2024-04-22T08:26:20.189" v="4270" actId="1076"/>
          <ac:spMkLst>
            <pc:docMk/>
            <pc:sldMk cId="4250588963" sldId="468"/>
            <ac:spMk id="12" creationId="{198D33DF-9681-F65B-752E-99078C3CC2F5}"/>
          </ac:spMkLst>
        </pc:spChg>
        <pc:spChg chg="add del">
          <ac:chgData name="Tomasz Moroń" userId="722be6c7-7b5a-4770-8a53-237b9e9b4a08" providerId="ADAL" clId="{045A0B3B-E604-4C34-B278-524A4423C0AB}" dt="2024-04-22T08:30:09.217" v="4377" actId="478"/>
          <ac:spMkLst>
            <pc:docMk/>
            <pc:sldMk cId="4250588963" sldId="468"/>
            <ac:spMk id="14" creationId="{5BA89974-A398-9F2A-1D1D-C4B21EEE53E8}"/>
          </ac:spMkLst>
        </pc:spChg>
        <pc:spChg chg="add mod">
          <ac:chgData name="Tomasz Moroń" userId="722be6c7-7b5a-4770-8a53-237b9e9b4a08" providerId="ADAL" clId="{045A0B3B-E604-4C34-B278-524A4423C0AB}" dt="2024-04-22T08:31:28.691" v="4398" actId="1076"/>
          <ac:spMkLst>
            <pc:docMk/>
            <pc:sldMk cId="4250588963" sldId="468"/>
            <ac:spMk id="15" creationId="{BE39EF6D-13FC-2795-03A0-A5FB32D390DC}"/>
          </ac:spMkLst>
        </pc:spChg>
      </pc:sldChg>
      <pc:sldChg chg="addSp delSp modSp add mod">
        <pc:chgData name="Tomasz Moroń" userId="722be6c7-7b5a-4770-8a53-237b9e9b4a08" providerId="ADAL" clId="{045A0B3B-E604-4C34-B278-524A4423C0AB}" dt="2024-04-22T08:32:52.804" v="4406"/>
        <pc:sldMkLst>
          <pc:docMk/>
          <pc:sldMk cId="2982419887" sldId="469"/>
        </pc:sldMkLst>
        <pc:spChg chg="del">
          <ac:chgData name="Tomasz Moroń" userId="722be6c7-7b5a-4770-8a53-237b9e9b4a08" providerId="ADAL" clId="{045A0B3B-E604-4C34-B278-524A4423C0AB}" dt="2024-04-22T08:32:38.935" v="4402" actId="478"/>
          <ac:spMkLst>
            <pc:docMk/>
            <pc:sldMk cId="2982419887" sldId="469"/>
            <ac:spMk id="2" creationId="{7F24F9F0-42FF-D903-4B3E-C86EFDE1F1DB}"/>
          </ac:spMkLst>
        </pc:spChg>
        <pc:spChg chg="del">
          <ac:chgData name="Tomasz Moroń" userId="722be6c7-7b5a-4770-8a53-237b9e9b4a08" providerId="ADAL" clId="{045A0B3B-E604-4C34-B278-524A4423C0AB}" dt="2024-04-22T08:32:30.357" v="4400" actId="478"/>
          <ac:spMkLst>
            <pc:docMk/>
            <pc:sldMk cId="2982419887" sldId="469"/>
            <ac:spMk id="6" creationId="{971D5FE3-3D1A-268E-D84E-FD9EE5DD6017}"/>
          </ac:spMkLst>
        </pc:spChg>
        <pc:spChg chg="del">
          <ac:chgData name="Tomasz Moroń" userId="722be6c7-7b5a-4770-8a53-237b9e9b4a08" providerId="ADAL" clId="{045A0B3B-E604-4C34-B278-524A4423C0AB}" dt="2024-04-22T08:32:30.357" v="4400" actId="478"/>
          <ac:spMkLst>
            <pc:docMk/>
            <pc:sldMk cId="2982419887" sldId="469"/>
            <ac:spMk id="10" creationId="{5304F849-A736-3E94-3FF9-8389F7ECA6D1}"/>
          </ac:spMkLst>
        </pc:spChg>
        <pc:spChg chg="del">
          <ac:chgData name="Tomasz Moroń" userId="722be6c7-7b5a-4770-8a53-237b9e9b4a08" providerId="ADAL" clId="{045A0B3B-E604-4C34-B278-524A4423C0AB}" dt="2024-04-22T08:32:36.228" v="4401" actId="478"/>
          <ac:spMkLst>
            <pc:docMk/>
            <pc:sldMk cId="2982419887" sldId="469"/>
            <ac:spMk id="12" creationId="{198D33DF-9681-F65B-752E-99078C3CC2F5}"/>
          </ac:spMkLst>
        </pc:spChg>
        <pc:spChg chg="del">
          <ac:chgData name="Tomasz Moroń" userId="722be6c7-7b5a-4770-8a53-237b9e9b4a08" providerId="ADAL" clId="{045A0B3B-E604-4C34-B278-524A4423C0AB}" dt="2024-04-22T08:32:30.357" v="4400" actId="478"/>
          <ac:spMkLst>
            <pc:docMk/>
            <pc:sldMk cId="2982419887" sldId="469"/>
            <ac:spMk id="15" creationId="{BE39EF6D-13FC-2795-03A0-A5FB32D390DC}"/>
          </ac:spMkLst>
        </pc:spChg>
        <pc:picChg chg="add mod">
          <ac:chgData name="Tomasz Moroń" userId="722be6c7-7b5a-4770-8a53-237b9e9b4a08" providerId="ADAL" clId="{045A0B3B-E604-4C34-B278-524A4423C0AB}" dt="2024-04-22T08:32:52.804" v="4406"/>
          <ac:picMkLst>
            <pc:docMk/>
            <pc:sldMk cId="2982419887" sldId="469"/>
            <ac:picMk id="4" creationId="{4D397708-BFA7-6090-3512-C179EA08A32C}"/>
          </ac:picMkLst>
        </pc:picChg>
      </pc:sldChg>
      <pc:sldChg chg="new">
        <pc:chgData name="Tomasz Moroń" userId="722be6c7-7b5a-4770-8a53-237b9e9b4a08" providerId="ADAL" clId="{045A0B3B-E604-4C34-B278-524A4423C0AB}" dt="2024-04-22T08:34:23.559" v="4407" actId="680"/>
        <pc:sldMkLst>
          <pc:docMk/>
          <pc:sldMk cId="1363310518" sldId="470"/>
        </pc:sldMkLst>
      </pc:sldChg>
      <pc:sldChg chg="addSp delSp modSp new mod ord modNotesTx">
        <pc:chgData name="Tomasz Moroń" userId="722be6c7-7b5a-4770-8a53-237b9e9b4a08" providerId="ADAL" clId="{045A0B3B-E604-4C34-B278-524A4423C0AB}" dt="2024-04-22T09:15:43.208" v="4909" actId="20577"/>
        <pc:sldMkLst>
          <pc:docMk/>
          <pc:sldMk cId="308221115" sldId="471"/>
        </pc:sldMkLst>
        <pc:spChg chg="del">
          <ac:chgData name="Tomasz Moroń" userId="722be6c7-7b5a-4770-8a53-237b9e9b4a08" providerId="ADAL" clId="{045A0B3B-E604-4C34-B278-524A4423C0AB}" dt="2024-04-22T09:11:32.736" v="4553" actId="478"/>
          <ac:spMkLst>
            <pc:docMk/>
            <pc:sldMk cId="308221115" sldId="471"/>
            <ac:spMk id="2" creationId="{6ED2CC2F-D39A-C643-F97D-99D83A3F213F}"/>
          </ac:spMkLst>
        </pc:spChg>
        <pc:spChg chg="add mod">
          <ac:chgData name="Tomasz Moroń" userId="722be6c7-7b5a-4770-8a53-237b9e9b4a08" providerId="ADAL" clId="{045A0B3B-E604-4C34-B278-524A4423C0AB}" dt="2024-04-22T09:11:40.570" v="4555" actId="1076"/>
          <ac:spMkLst>
            <pc:docMk/>
            <pc:sldMk cId="308221115" sldId="471"/>
            <ac:spMk id="3" creationId="{90AD1666-14BC-C754-7E21-971AC7874186}"/>
          </ac:spMkLst>
        </pc:spChg>
        <pc:spChg chg="add mod">
          <ac:chgData name="Tomasz Moroń" userId="722be6c7-7b5a-4770-8a53-237b9e9b4a08" providerId="ADAL" clId="{045A0B3B-E604-4C34-B278-524A4423C0AB}" dt="2024-04-22T09:13:37.200" v="4726" actId="1076"/>
          <ac:spMkLst>
            <pc:docMk/>
            <pc:sldMk cId="308221115" sldId="471"/>
            <ac:spMk id="4" creationId="{16D99257-CFAE-845B-2736-D7A543A6F9C3}"/>
          </ac:spMkLst>
        </pc:spChg>
        <pc:spChg chg="add mod">
          <ac:chgData name="Tomasz Moroń" userId="722be6c7-7b5a-4770-8a53-237b9e9b4a08" providerId="ADAL" clId="{045A0B3B-E604-4C34-B278-524A4423C0AB}" dt="2024-04-22T09:15:06.688" v="4887" actId="14100"/>
          <ac:spMkLst>
            <pc:docMk/>
            <pc:sldMk cId="308221115" sldId="471"/>
            <ac:spMk id="5" creationId="{68250DF5-BAC9-A92D-8B27-02260E8D0BFB}"/>
          </ac:spMkLst>
        </pc:spChg>
        <pc:spChg chg="add mod">
          <ac:chgData name="Tomasz Moroń" userId="722be6c7-7b5a-4770-8a53-237b9e9b4a08" providerId="ADAL" clId="{045A0B3B-E604-4C34-B278-524A4423C0AB}" dt="2024-04-22T09:15:43.208" v="4909" actId="20577"/>
          <ac:spMkLst>
            <pc:docMk/>
            <pc:sldMk cId="308221115" sldId="471"/>
            <ac:spMk id="6" creationId="{D001DE05-AAC8-605D-AE2A-FA77FCC7F450}"/>
          </ac:spMkLst>
        </pc:spChg>
      </pc:sldChg>
      <pc:sldChg chg="add modNotesTx">
        <pc:chgData name="Tomasz Moroń" userId="722be6c7-7b5a-4770-8a53-237b9e9b4a08" providerId="ADAL" clId="{045A0B3B-E604-4C34-B278-524A4423C0AB}" dt="2024-04-22T09:17:04.622" v="4974" actId="20577"/>
        <pc:sldMkLst>
          <pc:docMk/>
          <pc:sldMk cId="1352764799" sldId="472"/>
        </pc:sldMkLst>
      </pc:sldChg>
    </pc:docChg>
  </pc:docChgLst>
  <pc:docChgLst>
    <pc:chgData name="来宾用户" userId="S::urn:spo:anon#0179ed40615041e1d9fc0db8c33bf23925a1185f5cb917379c6053befeb9e251::" providerId="AD" clId="Web-{BCA59EFB-1156-9105-1A37-801A9B1028DC}"/>
    <pc:docChg chg="modSld">
      <pc:chgData name="来宾用户" userId="S::urn:spo:anon#0179ed40615041e1d9fc0db8c33bf23925a1185f5cb917379c6053befeb9e251::" providerId="AD" clId="Web-{BCA59EFB-1156-9105-1A37-801A9B1028DC}" dt="2024-05-11T17:24:21.836" v="0" actId="1076"/>
      <pc:docMkLst>
        <pc:docMk/>
      </pc:docMkLst>
      <pc:sldChg chg="modSp">
        <pc:chgData name="来宾用户" userId="S::urn:spo:anon#0179ed40615041e1d9fc0db8c33bf23925a1185f5cb917379c6053befeb9e251::" providerId="AD" clId="Web-{BCA59EFB-1156-9105-1A37-801A9B1028DC}" dt="2024-05-11T17:24:21.836" v="0" actId="1076"/>
        <pc:sldMkLst>
          <pc:docMk/>
          <pc:sldMk cId="1906383889" sldId="268"/>
        </pc:sldMkLst>
        <pc:picChg chg="mod">
          <ac:chgData name="来宾用户" userId="S::urn:spo:anon#0179ed40615041e1d9fc0db8c33bf23925a1185f5cb917379c6053befeb9e251::" providerId="AD" clId="Web-{BCA59EFB-1156-9105-1A37-801A9B1028DC}" dt="2024-05-11T17:24:21.836" v="0" actId="1076"/>
          <ac:picMkLst>
            <pc:docMk/>
            <pc:sldMk cId="1906383889" sldId="268"/>
            <ac:picMk id="13" creationId="{00000000-0000-0000-0000-000000000000}"/>
          </ac:picMkLst>
        </pc:picChg>
      </pc:sldChg>
    </pc:docChg>
  </pc:docChgLst>
  <pc:docChgLst>
    <pc:chgData name="Tomasz Moroń" userId="722be6c7-7b5a-4770-8a53-237b9e9b4a08" providerId="ADAL" clId="{233AE11F-81DA-4BD7-B476-B362A32EB71A}"/>
    <pc:docChg chg="undo custSel addSld delSld modSld sldOrd modSection">
      <pc:chgData name="Tomasz Moroń" userId="722be6c7-7b5a-4770-8a53-237b9e9b4a08" providerId="ADAL" clId="{233AE11F-81DA-4BD7-B476-B362A32EB71A}" dt="2024-04-05T15:26:40.466" v="2414" actId="20577"/>
      <pc:docMkLst>
        <pc:docMk/>
      </pc:docMkLst>
      <pc:sldChg chg="del">
        <pc:chgData name="Tomasz Moroń" userId="722be6c7-7b5a-4770-8a53-237b9e9b4a08" providerId="ADAL" clId="{233AE11F-81DA-4BD7-B476-B362A32EB71A}" dt="2024-04-03T12:11:04.589" v="23" actId="47"/>
        <pc:sldMkLst>
          <pc:docMk/>
          <pc:sldMk cId="2990845513" sldId="263"/>
        </pc:sldMkLst>
      </pc:sldChg>
      <pc:sldChg chg="del">
        <pc:chgData name="Tomasz Moroń" userId="722be6c7-7b5a-4770-8a53-237b9e9b4a08" providerId="ADAL" clId="{233AE11F-81DA-4BD7-B476-B362A32EB71A}" dt="2024-04-03T12:11:04.589" v="23" actId="47"/>
        <pc:sldMkLst>
          <pc:docMk/>
          <pc:sldMk cId="2126952490" sldId="265"/>
        </pc:sldMkLst>
      </pc:sldChg>
      <pc:sldChg chg="del">
        <pc:chgData name="Tomasz Moroń" userId="722be6c7-7b5a-4770-8a53-237b9e9b4a08" providerId="ADAL" clId="{233AE11F-81DA-4BD7-B476-B362A32EB71A}" dt="2024-04-03T12:11:10.472" v="25" actId="47"/>
        <pc:sldMkLst>
          <pc:docMk/>
          <pc:sldMk cId="1061440592" sldId="266"/>
        </pc:sldMkLst>
      </pc:sldChg>
      <pc:sldChg chg="delSp modSp mod">
        <pc:chgData name="Tomasz Moroń" userId="722be6c7-7b5a-4770-8a53-237b9e9b4a08" providerId="ADAL" clId="{233AE11F-81DA-4BD7-B476-B362A32EB71A}" dt="2024-04-03T12:10:43.585" v="3"/>
        <pc:sldMkLst>
          <pc:docMk/>
          <pc:sldMk cId="1906383889" sldId="268"/>
        </pc:sldMkLst>
        <pc:spChg chg="mod">
          <ac:chgData name="Tomasz Moroń" userId="722be6c7-7b5a-4770-8a53-237b9e9b4a08" providerId="ADAL" clId="{233AE11F-81DA-4BD7-B476-B362A32EB71A}" dt="2024-04-03T12:10:37.446" v="0" actId="6549"/>
          <ac:spMkLst>
            <pc:docMk/>
            <pc:sldMk cId="1906383889" sldId="268"/>
            <ac:spMk id="4" creationId="{00000000-0000-0000-0000-000000000000}"/>
          </ac:spMkLst>
        </pc:spChg>
        <pc:spChg chg="del mod">
          <ac:chgData name="Tomasz Moroń" userId="722be6c7-7b5a-4770-8a53-237b9e9b4a08" providerId="ADAL" clId="{233AE11F-81DA-4BD7-B476-B362A32EB71A}" dt="2024-04-03T12:10:43.585" v="3"/>
          <ac:spMkLst>
            <pc:docMk/>
            <pc:sldMk cId="1906383889" sldId="268"/>
            <ac:spMk id="9" creationId="{00000000-0000-0000-0000-000000000000}"/>
          </ac:spMkLst>
        </pc:spChg>
      </pc:sldChg>
      <pc:sldChg chg="del">
        <pc:chgData name="Tomasz Moroń" userId="722be6c7-7b5a-4770-8a53-237b9e9b4a08" providerId="ADAL" clId="{233AE11F-81DA-4BD7-B476-B362A32EB71A}" dt="2024-04-03T12:11:04.589" v="23" actId="47"/>
        <pc:sldMkLst>
          <pc:docMk/>
          <pc:sldMk cId="2269582956" sldId="270"/>
        </pc:sldMkLst>
      </pc:sldChg>
      <pc:sldChg chg="del">
        <pc:chgData name="Tomasz Moroń" userId="722be6c7-7b5a-4770-8a53-237b9e9b4a08" providerId="ADAL" clId="{233AE11F-81DA-4BD7-B476-B362A32EB71A}" dt="2024-04-03T12:11:04.589" v="23" actId="47"/>
        <pc:sldMkLst>
          <pc:docMk/>
          <pc:sldMk cId="49941276" sldId="276"/>
        </pc:sldMkLst>
      </pc:sldChg>
      <pc:sldChg chg="del">
        <pc:chgData name="Tomasz Moroń" userId="722be6c7-7b5a-4770-8a53-237b9e9b4a08" providerId="ADAL" clId="{233AE11F-81DA-4BD7-B476-B362A32EB71A}" dt="2024-04-03T12:11:12.316" v="27" actId="47"/>
        <pc:sldMkLst>
          <pc:docMk/>
          <pc:sldMk cId="2634746864" sldId="279"/>
        </pc:sldMkLst>
      </pc:sldChg>
      <pc:sldChg chg="del">
        <pc:chgData name="Tomasz Moroń" userId="722be6c7-7b5a-4770-8a53-237b9e9b4a08" providerId="ADAL" clId="{233AE11F-81DA-4BD7-B476-B362A32EB71A}" dt="2024-04-03T12:11:04.589" v="23" actId="47"/>
        <pc:sldMkLst>
          <pc:docMk/>
          <pc:sldMk cId="321903389" sldId="281"/>
        </pc:sldMkLst>
      </pc:sldChg>
      <pc:sldChg chg="del">
        <pc:chgData name="Tomasz Moroń" userId="722be6c7-7b5a-4770-8a53-237b9e9b4a08" providerId="ADAL" clId="{233AE11F-81DA-4BD7-B476-B362A32EB71A}" dt="2024-04-03T12:11:04.589" v="23" actId="47"/>
        <pc:sldMkLst>
          <pc:docMk/>
          <pc:sldMk cId="1283608064" sldId="282"/>
        </pc:sldMkLst>
      </pc:sldChg>
      <pc:sldChg chg="del">
        <pc:chgData name="Tomasz Moroń" userId="722be6c7-7b5a-4770-8a53-237b9e9b4a08" providerId="ADAL" clId="{233AE11F-81DA-4BD7-B476-B362A32EB71A}" dt="2024-04-03T12:11:04.589" v="23" actId="47"/>
        <pc:sldMkLst>
          <pc:docMk/>
          <pc:sldMk cId="1469524718" sldId="287"/>
        </pc:sldMkLst>
      </pc:sldChg>
      <pc:sldChg chg="del">
        <pc:chgData name="Tomasz Moroń" userId="722be6c7-7b5a-4770-8a53-237b9e9b4a08" providerId="ADAL" clId="{233AE11F-81DA-4BD7-B476-B362A32EB71A}" dt="2024-04-03T12:11:04.589" v="23" actId="47"/>
        <pc:sldMkLst>
          <pc:docMk/>
          <pc:sldMk cId="3053421248" sldId="295"/>
        </pc:sldMkLst>
      </pc:sldChg>
      <pc:sldChg chg="del">
        <pc:chgData name="Tomasz Moroń" userId="722be6c7-7b5a-4770-8a53-237b9e9b4a08" providerId="ADAL" clId="{233AE11F-81DA-4BD7-B476-B362A32EB71A}" dt="2024-04-03T12:11:04.589" v="23" actId="47"/>
        <pc:sldMkLst>
          <pc:docMk/>
          <pc:sldMk cId="3083004335" sldId="296"/>
        </pc:sldMkLst>
      </pc:sldChg>
      <pc:sldChg chg="del">
        <pc:chgData name="Tomasz Moroń" userId="722be6c7-7b5a-4770-8a53-237b9e9b4a08" providerId="ADAL" clId="{233AE11F-81DA-4BD7-B476-B362A32EB71A}" dt="2024-04-03T12:11:04.589" v="23" actId="47"/>
        <pc:sldMkLst>
          <pc:docMk/>
          <pc:sldMk cId="1917338363" sldId="298"/>
        </pc:sldMkLst>
      </pc:sldChg>
      <pc:sldChg chg="del">
        <pc:chgData name="Tomasz Moroń" userId="722be6c7-7b5a-4770-8a53-237b9e9b4a08" providerId="ADAL" clId="{233AE11F-81DA-4BD7-B476-B362A32EB71A}" dt="2024-04-03T12:11:09.421" v="24" actId="47"/>
        <pc:sldMkLst>
          <pc:docMk/>
          <pc:sldMk cId="2311733662" sldId="302"/>
        </pc:sldMkLst>
      </pc:sldChg>
      <pc:sldChg chg="del">
        <pc:chgData name="Tomasz Moroń" userId="722be6c7-7b5a-4770-8a53-237b9e9b4a08" providerId="ADAL" clId="{233AE11F-81DA-4BD7-B476-B362A32EB71A}" dt="2024-04-03T12:11:04.589" v="23" actId="47"/>
        <pc:sldMkLst>
          <pc:docMk/>
          <pc:sldMk cId="2486853403" sldId="313"/>
        </pc:sldMkLst>
      </pc:sldChg>
      <pc:sldChg chg="del">
        <pc:chgData name="Tomasz Moroń" userId="722be6c7-7b5a-4770-8a53-237b9e9b4a08" providerId="ADAL" clId="{233AE11F-81DA-4BD7-B476-B362A32EB71A}" dt="2024-04-03T12:11:04.589" v="23" actId="47"/>
        <pc:sldMkLst>
          <pc:docMk/>
          <pc:sldMk cId="445498368" sldId="316"/>
        </pc:sldMkLst>
      </pc:sldChg>
      <pc:sldChg chg="del">
        <pc:chgData name="Tomasz Moroń" userId="722be6c7-7b5a-4770-8a53-237b9e9b4a08" providerId="ADAL" clId="{233AE11F-81DA-4BD7-B476-B362A32EB71A}" dt="2024-04-03T12:11:04.589" v="23" actId="47"/>
        <pc:sldMkLst>
          <pc:docMk/>
          <pc:sldMk cId="858850342" sldId="319"/>
        </pc:sldMkLst>
      </pc:sldChg>
      <pc:sldChg chg="del">
        <pc:chgData name="Tomasz Moroń" userId="722be6c7-7b5a-4770-8a53-237b9e9b4a08" providerId="ADAL" clId="{233AE11F-81DA-4BD7-B476-B362A32EB71A}" dt="2024-04-03T12:11:04.589" v="23" actId="47"/>
        <pc:sldMkLst>
          <pc:docMk/>
          <pc:sldMk cId="2991750774" sldId="320"/>
        </pc:sldMkLst>
      </pc:sldChg>
      <pc:sldChg chg="addSp delSp modSp mod">
        <pc:chgData name="Tomasz Moroń" userId="722be6c7-7b5a-4770-8a53-237b9e9b4a08" providerId="ADAL" clId="{233AE11F-81DA-4BD7-B476-B362A32EB71A}" dt="2024-04-03T15:39:20.976" v="722"/>
        <pc:sldMkLst>
          <pc:docMk/>
          <pc:sldMk cId="3482335799" sldId="321"/>
        </pc:sldMkLst>
        <pc:spChg chg="add mod">
          <ac:chgData name="Tomasz Moroń" userId="722be6c7-7b5a-4770-8a53-237b9e9b4a08" providerId="ADAL" clId="{233AE11F-81DA-4BD7-B476-B362A32EB71A}" dt="2024-04-03T12:17:06.180" v="89" actId="255"/>
          <ac:spMkLst>
            <pc:docMk/>
            <pc:sldMk cId="3482335799" sldId="321"/>
            <ac:spMk id="2" creationId="{80F52F2D-E26B-E744-3C42-670DAE4D1928}"/>
          </ac:spMkLst>
        </pc:spChg>
        <pc:spChg chg="add mod">
          <ac:chgData name="Tomasz Moroń" userId="722be6c7-7b5a-4770-8a53-237b9e9b4a08" providerId="ADAL" clId="{233AE11F-81DA-4BD7-B476-B362A32EB71A}" dt="2024-04-03T12:17:10.221" v="90" actId="1076"/>
          <ac:spMkLst>
            <pc:docMk/>
            <pc:sldMk cId="3482335799" sldId="321"/>
            <ac:spMk id="4" creationId="{E5162D0E-E5D4-9267-4A2F-CD78DB632370}"/>
          </ac:spMkLst>
        </pc:spChg>
        <pc:spChg chg="add mod">
          <ac:chgData name="Tomasz Moroń" userId="722be6c7-7b5a-4770-8a53-237b9e9b4a08" providerId="ADAL" clId="{233AE11F-81DA-4BD7-B476-B362A32EB71A}" dt="2024-04-03T12:17:41.262" v="116" actId="20577"/>
          <ac:spMkLst>
            <pc:docMk/>
            <pc:sldMk cId="3482335799" sldId="321"/>
            <ac:spMk id="5" creationId="{987AE619-7080-C199-FB79-FFC456683713}"/>
          </ac:spMkLst>
        </pc:spChg>
        <pc:spChg chg="add mod">
          <ac:chgData name="Tomasz Moroń" userId="722be6c7-7b5a-4770-8a53-237b9e9b4a08" providerId="ADAL" clId="{233AE11F-81DA-4BD7-B476-B362A32EB71A}" dt="2024-04-03T12:18:01.469" v="130" actId="6549"/>
          <ac:spMkLst>
            <pc:docMk/>
            <pc:sldMk cId="3482335799" sldId="321"/>
            <ac:spMk id="6" creationId="{363AED5F-5E47-53E4-B36A-E712128CF848}"/>
          </ac:spMkLst>
        </pc:spChg>
        <pc:spChg chg="mod">
          <ac:chgData name="Tomasz Moroń" userId="722be6c7-7b5a-4770-8a53-237b9e9b4a08" providerId="ADAL" clId="{233AE11F-81DA-4BD7-B476-B362A32EB71A}" dt="2024-04-03T15:39:20.976" v="722"/>
          <ac:spMkLst>
            <pc:docMk/>
            <pc:sldMk cId="3482335799" sldId="321"/>
            <ac:spMk id="14" creationId="{00000000-0000-0000-0000-000000000000}"/>
          </ac:spMkLst>
        </pc:spChg>
        <pc:spChg chg="del">
          <ac:chgData name="Tomasz Moroń" userId="722be6c7-7b5a-4770-8a53-237b9e9b4a08" providerId="ADAL" clId="{233AE11F-81DA-4BD7-B476-B362A32EB71A}" dt="2024-04-03T12:18:21.231" v="135" actId="478"/>
          <ac:spMkLst>
            <pc:docMk/>
            <pc:sldMk cId="3482335799" sldId="321"/>
            <ac:spMk id="15" creationId="{00000000-0000-0000-0000-000000000000}"/>
          </ac:spMkLst>
        </pc:spChg>
        <pc:spChg chg="del">
          <ac:chgData name="Tomasz Moroń" userId="722be6c7-7b5a-4770-8a53-237b9e9b4a08" providerId="ADAL" clId="{233AE11F-81DA-4BD7-B476-B362A32EB71A}" dt="2024-04-03T12:11:55.410" v="31" actId="478"/>
          <ac:spMkLst>
            <pc:docMk/>
            <pc:sldMk cId="3482335799" sldId="321"/>
            <ac:spMk id="27" creationId="{00000000-0000-0000-0000-000000000000}"/>
          </ac:spMkLst>
        </pc:spChg>
        <pc:spChg chg="del">
          <ac:chgData name="Tomasz Moroń" userId="722be6c7-7b5a-4770-8a53-237b9e9b4a08" providerId="ADAL" clId="{233AE11F-81DA-4BD7-B476-B362A32EB71A}" dt="2024-04-03T12:11:55.410" v="31" actId="478"/>
          <ac:spMkLst>
            <pc:docMk/>
            <pc:sldMk cId="3482335799" sldId="321"/>
            <ac:spMk id="33" creationId="{00000000-0000-0000-0000-000000000000}"/>
          </ac:spMkLst>
        </pc:spChg>
        <pc:spChg chg="del">
          <ac:chgData name="Tomasz Moroń" userId="722be6c7-7b5a-4770-8a53-237b9e9b4a08" providerId="ADAL" clId="{233AE11F-81DA-4BD7-B476-B362A32EB71A}" dt="2024-04-03T12:11:55.410" v="31" actId="478"/>
          <ac:spMkLst>
            <pc:docMk/>
            <pc:sldMk cId="3482335799" sldId="321"/>
            <ac:spMk id="35" creationId="{00000000-0000-0000-0000-000000000000}"/>
          </ac:spMkLst>
        </pc:spChg>
        <pc:spChg chg="del">
          <ac:chgData name="Tomasz Moroń" userId="722be6c7-7b5a-4770-8a53-237b9e9b4a08" providerId="ADAL" clId="{233AE11F-81DA-4BD7-B476-B362A32EB71A}" dt="2024-04-03T12:11:55.410" v="31" actId="478"/>
          <ac:spMkLst>
            <pc:docMk/>
            <pc:sldMk cId="3482335799" sldId="321"/>
            <ac:spMk id="38" creationId="{00000000-0000-0000-0000-000000000000}"/>
          </ac:spMkLst>
        </pc:spChg>
        <pc:spChg chg="del">
          <ac:chgData name="Tomasz Moroń" userId="722be6c7-7b5a-4770-8a53-237b9e9b4a08" providerId="ADAL" clId="{233AE11F-81DA-4BD7-B476-B362A32EB71A}" dt="2024-04-03T12:11:55.410" v="31" actId="478"/>
          <ac:spMkLst>
            <pc:docMk/>
            <pc:sldMk cId="3482335799" sldId="321"/>
            <ac:spMk id="41" creationId="{00000000-0000-0000-0000-000000000000}"/>
          </ac:spMkLst>
        </pc:spChg>
        <pc:spChg chg="del">
          <ac:chgData name="Tomasz Moroń" userId="722be6c7-7b5a-4770-8a53-237b9e9b4a08" providerId="ADAL" clId="{233AE11F-81DA-4BD7-B476-B362A32EB71A}" dt="2024-04-03T12:11:55.410" v="31" actId="478"/>
          <ac:spMkLst>
            <pc:docMk/>
            <pc:sldMk cId="3482335799" sldId="321"/>
            <ac:spMk id="44" creationId="{00000000-0000-0000-0000-000000000000}"/>
          </ac:spMkLst>
        </pc:spChg>
        <pc:grpChg chg="del">
          <ac:chgData name="Tomasz Moroń" userId="722be6c7-7b5a-4770-8a53-237b9e9b4a08" providerId="ADAL" clId="{233AE11F-81DA-4BD7-B476-B362A32EB71A}" dt="2024-04-03T12:11:55.410" v="31" actId="478"/>
          <ac:grpSpMkLst>
            <pc:docMk/>
            <pc:sldMk cId="3482335799" sldId="321"/>
            <ac:grpSpMk id="2" creationId="{00000000-0000-0000-0000-000000000000}"/>
          </ac:grpSpMkLst>
        </pc:grpChg>
        <pc:grpChg chg="del">
          <ac:chgData name="Tomasz Moroń" userId="722be6c7-7b5a-4770-8a53-237b9e9b4a08" providerId="ADAL" clId="{233AE11F-81DA-4BD7-B476-B362A32EB71A}" dt="2024-04-03T12:11:55.410" v="31" actId="478"/>
          <ac:grpSpMkLst>
            <pc:docMk/>
            <pc:sldMk cId="3482335799" sldId="321"/>
            <ac:grpSpMk id="3" creationId="{00000000-0000-0000-0000-000000000000}"/>
          </ac:grpSpMkLst>
        </pc:grpChg>
        <pc:grpChg chg="del">
          <ac:chgData name="Tomasz Moroń" userId="722be6c7-7b5a-4770-8a53-237b9e9b4a08" providerId="ADAL" clId="{233AE11F-81DA-4BD7-B476-B362A32EB71A}" dt="2024-04-03T12:11:55.410" v="31" actId="478"/>
          <ac:grpSpMkLst>
            <pc:docMk/>
            <pc:sldMk cId="3482335799" sldId="321"/>
            <ac:grpSpMk id="4" creationId="{00000000-0000-0000-0000-000000000000}"/>
          </ac:grpSpMkLst>
        </pc:grpChg>
        <pc:grpChg chg="del">
          <ac:chgData name="Tomasz Moroń" userId="722be6c7-7b5a-4770-8a53-237b9e9b4a08" providerId="ADAL" clId="{233AE11F-81DA-4BD7-B476-B362A32EB71A}" dt="2024-04-03T12:11:55.410" v="31" actId="478"/>
          <ac:grpSpMkLst>
            <pc:docMk/>
            <pc:sldMk cId="3482335799" sldId="321"/>
            <ac:grpSpMk id="5" creationId="{00000000-0000-0000-0000-000000000000}"/>
          </ac:grpSpMkLst>
        </pc:grpChg>
        <pc:grpChg chg="del">
          <ac:chgData name="Tomasz Moroń" userId="722be6c7-7b5a-4770-8a53-237b9e9b4a08" providerId="ADAL" clId="{233AE11F-81DA-4BD7-B476-B362A32EB71A}" dt="2024-04-03T12:11:55.410" v="31" actId="478"/>
          <ac:grpSpMkLst>
            <pc:docMk/>
            <pc:sldMk cId="3482335799" sldId="321"/>
            <ac:grpSpMk id="6" creationId="{00000000-0000-0000-0000-000000000000}"/>
          </ac:grpSpMkLst>
        </pc:grpChg>
        <pc:grpChg chg="del">
          <ac:chgData name="Tomasz Moroń" userId="722be6c7-7b5a-4770-8a53-237b9e9b4a08" providerId="ADAL" clId="{233AE11F-81DA-4BD7-B476-B362A32EB71A}" dt="2024-04-03T12:11:55.410" v="31" actId="478"/>
          <ac:grpSpMkLst>
            <pc:docMk/>
            <pc:sldMk cId="3482335799" sldId="321"/>
            <ac:grpSpMk id="7" creationId="{00000000-0000-0000-0000-000000000000}"/>
          </ac:grpSpMkLst>
        </pc:grpChg>
        <pc:cxnChg chg="del">
          <ac:chgData name="Tomasz Moroń" userId="722be6c7-7b5a-4770-8a53-237b9e9b4a08" providerId="ADAL" clId="{233AE11F-81DA-4BD7-B476-B362A32EB71A}" dt="2024-04-03T12:11:55.410" v="31" actId="478"/>
          <ac:cxnSpMkLst>
            <pc:docMk/>
            <pc:sldMk cId="3482335799" sldId="321"/>
            <ac:cxnSpMk id="46" creationId="{00000000-0000-0000-0000-000000000000}"/>
          </ac:cxnSpMkLst>
        </pc:cxnChg>
      </pc:sldChg>
      <pc:sldChg chg="del">
        <pc:chgData name="Tomasz Moroń" userId="722be6c7-7b5a-4770-8a53-237b9e9b4a08" providerId="ADAL" clId="{233AE11F-81DA-4BD7-B476-B362A32EB71A}" dt="2024-04-03T12:11:11.427" v="26" actId="47"/>
        <pc:sldMkLst>
          <pc:docMk/>
          <pc:sldMk cId="2508075190" sldId="323"/>
        </pc:sldMkLst>
      </pc:sldChg>
      <pc:sldChg chg="del">
        <pc:chgData name="Tomasz Moroń" userId="722be6c7-7b5a-4770-8a53-237b9e9b4a08" providerId="ADAL" clId="{233AE11F-81DA-4BD7-B476-B362A32EB71A}" dt="2024-04-03T12:11:04.589" v="23" actId="47"/>
        <pc:sldMkLst>
          <pc:docMk/>
          <pc:sldMk cId="3740619682" sldId="325"/>
        </pc:sldMkLst>
      </pc:sldChg>
      <pc:sldChg chg="del">
        <pc:chgData name="Tomasz Moroń" userId="722be6c7-7b5a-4770-8a53-237b9e9b4a08" providerId="ADAL" clId="{233AE11F-81DA-4BD7-B476-B362A32EB71A}" dt="2024-04-03T12:11:04.589" v="23" actId="47"/>
        <pc:sldMkLst>
          <pc:docMk/>
          <pc:sldMk cId="1175918783" sldId="326"/>
        </pc:sldMkLst>
      </pc:sldChg>
      <pc:sldChg chg="del">
        <pc:chgData name="Tomasz Moroń" userId="722be6c7-7b5a-4770-8a53-237b9e9b4a08" providerId="ADAL" clId="{233AE11F-81DA-4BD7-B476-B362A32EB71A}" dt="2024-04-03T12:11:04.589" v="23" actId="47"/>
        <pc:sldMkLst>
          <pc:docMk/>
          <pc:sldMk cId="3251541230" sldId="327"/>
        </pc:sldMkLst>
      </pc:sldChg>
      <pc:sldChg chg="del">
        <pc:chgData name="Tomasz Moroń" userId="722be6c7-7b5a-4770-8a53-237b9e9b4a08" providerId="ADAL" clId="{233AE11F-81DA-4BD7-B476-B362A32EB71A}" dt="2024-04-03T12:11:04.589" v="23" actId="47"/>
        <pc:sldMkLst>
          <pc:docMk/>
          <pc:sldMk cId="3554142237" sldId="344"/>
        </pc:sldMkLst>
      </pc:sldChg>
      <pc:sldChg chg="del">
        <pc:chgData name="Tomasz Moroń" userId="722be6c7-7b5a-4770-8a53-237b9e9b4a08" providerId="ADAL" clId="{233AE11F-81DA-4BD7-B476-B362A32EB71A}" dt="2024-04-03T12:11:04.589" v="23" actId="47"/>
        <pc:sldMkLst>
          <pc:docMk/>
          <pc:sldMk cId="3302086266" sldId="351"/>
        </pc:sldMkLst>
      </pc:sldChg>
      <pc:sldChg chg="del">
        <pc:chgData name="Tomasz Moroń" userId="722be6c7-7b5a-4770-8a53-237b9e9b4a08" providerId="ADAL" clId="{233AE11F-81DA-4BD7-B476-B362A32EB71A}" dt="2024-04-03T12:11:04.589" v="23" actId="47"/>
        <pc:sldMkLst>
          <pc:docMk/>
          <pc:sldMk cId="2963765186" sldId="361"/>
        </pc:sldMkLst>
      </pc:sldChg>
      <pc:sldChg chg="del">
        <pc:chgData name="Tomasz Moroń" userId="722be6c7-7b5a-4770-8a53-237b9e9b4a08" providerId="ADAL" clId="{233AE11F-81DA-4BD7-B476-B362A32EB71A}" dt="2024-04-03T12:11:04.589" v="23" actId="47"/>
        <pc:sldMkLst>
          <pc:docMk/>
          <pc:sldMk cId="3441843964" sldId="364"/>
        </pc:sldMkLst>
      </pc:sldChg>
      <pc:sldChg chg="del">
        <pc:chgData name="Tomasz Moroń" userId="722be6c7-7b5a-4770-8a53-237b9e9b4a08" providerId="ADAL" clId="{233AE11F-81DA-4BD7-B476-B362A32EB71A}" dt="2024-04-03T12:11:04.589" v="23" actId="47"/>
        <pc:sldMkLst>
          <pc:docMk/>
          <pc:sldMk cId="3726042340" sldId="365"/>
        </pc:sldMkLst>
      </pc:sldChg>
      <pc:sldChg chg="del ord">
        <pc:chgData name="Tomasz Moroń" userId="722be6c7-7b5a-4770-8a53-237b9e9b4a08" providerId="ADAL" clId="{233AE11F-81DA-4BD7-B476-B362A32EB71A}" dt="2024-04-05T15:21:26.922" v="2313" actId="47"/>
        <pc:sldMkLst>
          <pc:docMk/>
          <pc:sldMk cId="1437278365" sldId="389"/>
        </pc:sldMkLst>
      </pc:sldChg>
      <pc:sldChg chg="addSp delSp modSp mod">
        <pc:chgData name="Tomasz Moroń" userId="722be6c7-7b5a-4770-8a53-237b9e9b4a08" providerId="ADAL" clId="{233AE11F-81DA-4BD7-B476-B362A32EB71A}" dt="2024-04-03T12:13:36.273" v="57"/>
        <pc:sldMkLst>
          <pc:docMk/>
          <pc:sldMk cId="1743980670" sldId="390"/>
        </pc:sldMkLst>
        <pc:spChg chg="mod">
          <ac:chgData name="Tomasz Moroń" userId="722be6c7-7b5a-4770-8a53-237b9e9b4a08" providerId="ADAL" clId="{233AE11F-81DA-4BD7-B476-B362A32EB71A}" dt="2024-04-03T12:13:36.273" v="57"/>
          <ac:spMkLst>
            <pc:docMk/>
            <pc:sldMk cId="1743980670" sldId="390"/>
            <ac:spMk id="4" creationId="{9A1194AB-4B7C-4100-BEC6-7C8BB7DA2519}"/>
          </ac:spMkLst>
        </pc:spChg>
        <pc:spChg chg="add del mod">
          <ac:chgData name="Tomasz Moroń" userId="722be6c7-7b5a-4770-8a53-237b9e9b4a08" providerId="ADAL" clId="{233AE11F-81DA-4BD7-B476-B362A32EB71A}" dt="2024-04-03T12:13:36.240" v="56" actId="6549"/>
          <ac:spMkLst>
            <pc:docMk/>
            <pc:sldMk cId="1743980670" sldId="390"/>
            <ac:spMk id="5" creationId="{972F99B4-387C-492C-981A-B631058B5B82}"/>
          </ac:spMkLst>
        </pc:spChg>
      </pc:sldChg>
      <pc:sldChg chg="delSp modSp add mod setBg">
        <pc:chgData name="Tomasz Moroń" userId="722be6c7-7b5a-4770-8a53-237b9e9b4a08" providerId="ADAL" clId="{233AE11F-81DA-4BD7-B476-B362A32EB71A}" dt="2024-04-03T12:23:07.378" v="250" actId="1076"/>
        <pc:sldMkLst>
          <pc:docMk/>
          <pc:sldMk cId="556169995" sldId="391"/>
        </pc:sldMkLst>
        <pc:spChg chg="mod">
          <ac:chgData name="Tomasz Moroń" userId="722be6c7-7b5a-4770-8a53-237b9e9b4a08" providerId="ADAL" clId="{233AE11F-81DA-4BD7-B476-B362A32EB71A}" dt="2024-04-03T12:19:55.241" v="159" actId="6549"/>
          <ac:spMkLst>
            <pc:docMk/>
            <pc:sldMk cId="556169995" sldId="391"/>
            <ac:spMk id="2" creationId="{80F52F2D-E26B-E744-3C42-670DAE4D1928}"/>
          </ac:spMkLst>
        </pc:spChg>
        <pc:spChg chg="del">
          <ac:chgData name="Tomasz Moroń" userId="722be6c7-7b5a-4770-8a53-237b9e9b4a08" providerId="ADAL" clId="{233AE11F-81DA-4BD7-B476-B362A32EB71A}" dt="2024-04-03T12:19:59.448" v="160" actId="478"/>
          <ac:spMkLst>
            <pc:docMk/>
            <pc:sldMk cId="556169995" sldId="391"/>
            <ac:spMk id="4" creationId="{E5162D0E-E5D4-9267-4A2F-CD78DB632370}"/>
          </ac:spMkLst>
        </pc:spChg>
        <pc:spChg chg="mod">
          <ac:chgData name="Tomasz Moroń" userId="722be6c7-7b5a-4770-8a53-237b9e9b4a08" providerId="ADAL" clId="{233AE11F-81DA-4BD7-B476-B362A32EB71A}" dt="2024-04-03T12:23:05.275" v="249" actId="1076"/>
          <ac:spMkLst>
            <pc:docMk/>
            <pc:sldMk cId="556169995" sldId="391"/>
            <ac:spMk id="5" creationId="{987AE619-7080-C199-FB79-FFC456683713}"/>
          </ac:spMkLst>
        </pc:spChg>
        <pc:spChg chg="mod">
          <ac:chgData name="Tomasz Moroń" userId="722be6c7-7b5a-4770-8a53-237b9e9b4a08" providerId="ADAL" clId="{233AE11F-81DA-4BD7-B476-B362A32EB71A}" dt="2024-04-03T12:23:07.378" v="250" actId="1076"/>
          <ac:spMkLst>
            <pc:docMk/>
            <pc:sldMk cId="556169995" sldId="391"/>
            <ac:spMk id="6" creationId="{363AED5F-5E47-53E4-B36A-E712128CF848}"/>
          </ac:spMkLst>
        </pc:spChg>
        <pc:spChg chg="mod">
          <ac:chgData name="Tomasz Moroń" userId="722be6c7-7b5a-4770-8a53-237b9e9b4a08" providerId="ADAL" clId="{233AE11F-81DA-4BD7-B476-B362A32EB71A}" dt="2024-04-03T12:22:58.495" v="248" actId="20577"/>
          <ac:spMkLst>
            <pc:docMk/>
            <pc:sldMk cId="556169995" sldId="391"/>
            <ac:spMk id="14" creationId="{00000000-0000-0000-0000-000000000000}"/>
          </ac:spMkLst>
        </pc:spChg>
        <pc:spChg chg="del">
          <ac:chgData name="Tomasz Moroń" userId="722be6c7-7b5a-4770-8a53-237b9e9b4a08" providerId="ADAL" clId="{233AE11F-81DA-4BD7-B476-B362A32EB71A}" dt="2024-04-03T12:18:18.399" v="134" actId="478"/>
          <ac:spMkLst>
            <pc:docMk/>
            <pc:sldMk cId="556169995" sldId="391"/>
            <ac:spMk id="15" creationId="{00000000-0000-0000-0000-000000000000}"/>
          </ac:spMkLst>
        </pc:spChg>
      </pc:sldChg>
      <pc:sldChg chg="addSp delSp modSp add mod">
        <pc:chgData name="Tomasz Moroń" userId="722be6c7-7b5a-4770-8a53-237b9e9b4a08" providerId="ADAL" clId="{233AE11F-81DA-4BD7-B476-B362A32EB71A}" dt="2024-04-03T12:25:49.271" v="314" actId="478"/>
        <pc:sldMkLst>
          <pc:docMk/>
          <pc:sldMk cId="3722100895" sldId="392"/>
        </pc:sldMkLst>
        <pc:spChg chg="mod">
          <ac:chgData name="Tomasz Moroń" userId="722be6c7-7b5a-4770-8a53-237b9e9b4a08" providerId="ADAL" clId="{233AE11F-81DA-4BD7-B476-B362A32EB71A}" dt="2024-04-03T12:23:49.126" v="257" actId="1076"/>
          <ac:spMkLst>
            <pc:docMk/>
            <pc:sldMk cId="3722100895" sldId="392"/>
            <ac:spMk id="2" creationId="{80F52F2D-E26B-E744-3C42-670DAE4D1928}"/>
          </ac:spMkLst>
        </pc:spChg>
        <pc:spChg chg="add mod">
          <ac:chgData name="Tomasz Moroń" userId="722be6c7-7b5a-4770-8a53-237b9e9b4a08" providerId="ADAL" clId="{233AE11F-81DA-4BD7-B476-B362A32EB71A}" dt="2024-04-03T12:24:37.397" v="271"/>
          <ac:spMkLst>
            <pc:docMk/>
            <pc:sldMk cId="3722100895" sldId="392"/>
            <ac:spMk id="3" creationId="{A33316AA-26FC-27F7-C919-E7C9D4D18A21}"/>
          </ac:spMkLst>
        </pc:spChg>
        <pc:spChg chg="add mod">
          <ac:chgData name="Tomasz Moroń" userId="722be6c7-7b5a-4770-8a53-237b9e9b4a08" providerId="ADAL" clId="{233AE11F-81DA-4BD7-B476-B362A32EB71A}" dt="2024-04-03T12:25:09.278" v="276" actId="20577"/>
          <ac:spMkLst>
            <pc:docMk/>
            <pc:sldMk cId="3722100895" sldId="392"/>
            <ac:spMk id="4" creationId="{46D3DB50-1845-22D8-1827-3AFA38105F7D}"/>
          </ac:spMkLst>
        </pc:spChg>
        <pc:spChg chg="del mod">
          <ac:chgData name="Tomasz Moroń" userId="722be6c7-7b5a-4770-8a53-237b9e9b4a08" providerId="ADAL" clId="{233AE11F-81DA-4BD7-B476-B362A32EB71A}" dt="2024-04-03T12:23:54.822" v="261" actId="478"/>
          <ac:spMkLst>
            <pc:docMk/>
            <pc:sldMk cId="3722100895" sldId="392"/>
            <ac:spMk id="5" creationId="{987AE619-7080-C199-FB79-FFC456683713}"/>
          </ac:spMkLst>
        </pc:spChg>
        <pc:spChg chg="del">
          <ac:chgData name="Tomasz Moroń" userId="722be6c7-7b5a-4770-8a53-237b9e9b4a08" providerId="ADAL" clId="{233AE11F-81DA-4BD7-B476-B362A32EB71A}" dt="2024-04-03T12:23:53.199" v="259" actId="478"/>
          <ac:spMkLst>
            <pc:docMk/>
            <pc:sldMk cId="3722100895" sldId="392"/>
            <ac:spMk id="6" creationId="{363AED5F-5E47-53E4-B36A-E712128CF848}"/>
          </ac:spMkLst>
        </pc:spChg>
        <pc:spChg chg="add del mod">
          <ac:chgData name="Tomasz Moroń" userId="722be6c7-7b5a-4770-8a53-237b9e9b4a08" providerId="ADAL" clId="{233AE11F-81DA-4BD7-B476-B362A32EB71A}" dt="2024-04-03T12:25:49.271" v="314" actId="478"/>
          <ac:spMkLst>
            <pc:docMk/>
            <pc:sldMk cId="3722100895" sldId="392"/>
            <ac:spMk id="7" creationId="{0DBF8D89-1CD0-24B1-EB76-78A5350AB2BA}"/>
          </ac:spMkLst>
        </pc:spChg>
        <pc:spChg chg="del mod">
          <ac:chgData name="Tomasz Moroń" userId="722be6c7-7b5a-4770-8a53-237b9e9b4a08" providerId="ADAL" clId="{233AE11F-81DA-4BD7-B476-B362A32EB71A}" dt="2024-04-03T12:23:42.240" v="254"/>
          <ac:spMkLst>
            <pc:docMk/>
            <pc:sldMk cId="3722100895" sldId="392"/>
            <ac:spMk id="14" creationId="{00000000-0000-0000-0000-000000000000}"/>
          </ac:spMkLst>
        </pc:spChg>
      </pc:sldChg>
      <pc:sldChg chg="addSp delSp modSp add mod">
        <pc:chgData name="Tomasz Moroń" userId="722be6c7-7b5a-4770-8a53-237b9e9b4a08" providerId="ADAL" clId="{233AE11F-81DA-4BD7-B476-B362A32EB71A}" dt="2024-04-03T12:56:41.483" v="425" actId="1076"/>
        <pc:sldMkLst>
          <pc:docMk/>
          <pc:sldMk cId="3843717842" sldId="393"/>
        </pc:sldMkLst>
        <pc:spChg chg="mod">
          <ac:chgData name="Tomasz Moroń" userId="722be6c7-7b5a-4770-8a53-237b9e9b4a08" providerId="ADAL" clId="{233AE11F-81DA-4BD7-B476-B362A32EB71A}" dt="2024-04-03T12:56:01.829" v="409" actId="113"/>
          <ac:spMkLst>
            <pc:docMk/>
            <pc:sldMk cId="3843717842" sldId="393"/>
            <ac:spMk id="2" creationId="{80F52F2D-E26B-E744-3C42-670DAE4D1928}"/>
          </ac:spMkLst>
        </pc:spChg>
        <pc:spChg chg="mod">
          <ac:chgData name="Tomasz Moroń" userId="722be6c7-7b5a-4770-8a53-237b9e9b4a08" providerId="ADAL" clId="{233AE11F-81DA-4BD7-B476-B362A32EB71A}" dt="2024-04-03T12:56:11.596" v="412" actId="20577"/>
          <ac:spMkLst>
            <pc:docMk/>
            <pc:sldMk cId="3843717842" sldId="393"/>
            <ac:spMk id="3" creationId="{A33316AA-26FC-27F7-C919-E7C9D4D18A21}"/>
          </ac:spMkLst>
        </pc:spChg>
        <pc:spChg chg="mod">
          <ac:chgData name="Tomasz Moroń" userId="722be6c7-7b5a-4770-8a53-237b9e9b4a08" providerId="ADAL" clId="{233AE11F-81DA-4BD7-B476-B362A32EB71A}" dt="2024-04-03T12:56:34.179" v="423" actId="1076"/>
          <ac:spMkLst>
            <pc:docMk/>
            <pc:sldMk cId="3843717842" sldId="393"/>
            <ac:spMk id="4" creationId="{46D3DB50-1845-22D8-1827-3AFA38105F7D}"/>
          </ac:spMkLst>
        </pc:spChg>
        <pc:spChg chg="add mod">
          <ac:chgData name="Tomasz Moroń" userId="722be6c7-7b5a-4770-8a53-237b9e9b4a08" providerId="ADAL" clId="{233AE11F-81DA-4BD7-B476-B362A32EB71A}" dt="2024-04-03T12:56:41.483" v="425" actId="1076"/>
          <ac:spMkLst>
            <pc:docMk/>
            <pc:sldMk cId="3843717842" sldId="393"/>
            <ac:spMk id="5" creationId="{E4C9D9BE-F090-179F-2830-4981042DA2D0}"/>
          </ac:spMkLst>
        </pc:spChg>
        <pc:spChg chg="mod">
          <ac:chgData name="Tomasz Moroń" userId="722be6c7-7b5a-4770-8a53-237b9e9b4a08" providerId="ADAL" clId="{233AE11F-81DA-4BD7-B476-B362A32EB71A}" dt="2024-04-03T12:56:39.158" v="424" actId="1076"/>
          <ac:spMkLst>
            <pc:docMk/>
            <pc:sldMk cId="3843717842" sldId="393"/>
            <ac:spMk id="7" creationId="{0DBF8D89-1CD0-24B1-EB76-78A5350AB2BA}"/>
          </ac:spMkLst>
        </pc:spChg>
        <pc:spChg chg="add del">
          <ac:chgData name="Tomasz Moroń" userId="722be6c7-7b5a-4770-8a53-237b9e9b4a08" providerId="ADAL" clId="{233AE11F-81DA-4BD7-B476-B362A32EB71A}" dt="2024-04-03T12:27:00.385" v="321" actId="22"/>
          <ac:spMkLst>
            <pc:docMk/>
            <pc:sldMk cId="3843717842" sldId="393"/>
            <ac:spMk id="8" creationId="{890A9DC9-D8BD-F767-7A76-41F39105669E}"/>
          </ac:spMkLst>
        </pc:spChg>
      </pc:sldChg>
      <pc:sldChg chg="modSp add mod">
        <pc:chgData name="Tomasz Moroń" userId="722be6c7-7b5a-4770-8a53-237b9e9b4a08" providerId="ADAL" clId="{233AE11F-81DA-4BD7-B476-B362A32EB71A}" dt="2024-04-05T11:21:09.200" v="1239" actId="1076"/>
        <pc:sldMkLst>
          <pc:docMk/>
          <pc:sldMk cId="2485944917" sldId="394"/>
        </pc:sldMkLst>
        <pc:spChg chg="mod">
          <ac:chgData name="Tomasz Moroń" userId="722be6c7-7b5a-4770-8a53-237b9e9b4a08" providerId="ADAL" clId="{233AE11F-81DA-4BD7-B476-B362A32EB71A}" dt="2024-04-05T11:20:51.077" v="1234" actId="14100"/>
          <ac:spMkLst>
            <pc:docMk/>
            <pc:sldMk cId="2485944917" sldId="394"/>
            <ac:spMk id="2" creationId="{80F52F2D-E26B-E744-3C42-670DAE4D1928}"/>
          </ac:spMkLst>
        </pc:spChg>
        <pc:spChg chg="mod">
          <ac:chgData name="Tomasz Moroń" userId="722be6c7-7b5a-4770-8a53-237b9e9b4a08" providerId="ADAL" clId="{233AE11F-81DA-4BD7-B476-B362A32EB71A}" dt="2024-04-05T11:21:01.645" v="1236" actId="1076"/>
          <ac:spMkLst>
            <pc:docMk/>
            <pc:sldMk cId="2485944917" sldId="394"/>
            <ac:spMk id="3" creationId="{A33316AA-26FC-27F7-C919-E7C9D4D18A21}"/>
          </ac:spMkLst>
        </pc:spChg>
        <pc:spChg chg="mod">
          <ac:chgData name="Tomasz Moroń" userId="722be6c7-7b5a-4770-8a53-237b9e9b4a08" providerId="ADAL" clId="{233AE11F-81DA-4BD7-B476-B362A32EB71A}" dt="2024-04-05T11:21:03.458" v="1237" actId="1076"/>
          <ac:spMkLst>
            <pc:docMk/>
            <pc:sldMk cId="2485944917" sldId="394"/>
            <ac:spMk id="4" creationId="{46D3DB50-1845-22D8-1827-3AFA38105F7D}"/>
          </ac:spMkLst>
        </pc:spChg>
        <pc:spChg chg="mod">
          <ac:chgData name="Tomasz Moroń" userId="722be6c7-7b5a-4770-8a53-237b9e9b4a08" providerId="ADAL" clId="{233AE11F-81DA-4BD7-B476-B362A32EB71A}" dt="2024-04-05T11:21:09.200" v="1239" actId="1076"/>
          <ac:spMkLst>
            <pc:docMk/>
            <pc:sldMk cId="2485944917" sldId="394"/>
            <ac:spMk id="5" creationId="{E4C9D9BE-F090-179F-2830-4981042DA2D0}"/>
          </ac:spMkLst>
        </pc:spChg>
        <pc:spChg chg="mod">
          <ac:chgData name="Tomasz Moroń" userId="722be6c7-7b5a-4770-8a53-237b9e9b4a08" providerId="ADAL" clId="{233AE11F-81DA-4BD7-B476-B362A32EB71A}" dt="2024-04-05T11:21:06.401" v="1238" actId="1076"/>
          <ac:spMkLst>
            <pc:docMk/>
            <pc:sldMk cId="2485944917" sldId="394"/>
            <ac:spMk id="7" creationId="{0DBF8D89-1CD0-24B1-EB76-78A5350AB2BA}"/>
          </ac:spMkLst>
        </pc:spChg>
      </pc:sldChg>
      <pc:sldChg chg="addSp delSp modSp add mod">
        <pc:chgData name="Tomasz Moroń" userId="722be6c7-7b5a-4770-8a53-237b9e9b4a08" providerId="ADAL" clId="{233AE11F-81DA-4BD7-B476-B362A32EB71A}" dt="2024-04-05T14:35:53.725" v="1729" actId="20577"/>
        <pc:sldMkLst>
          <pc:docMk/>
          <pc:sldMk cId="593338675" sldId="395"/>
        </pc:sldMkLst>
        <pc:spChg chg="mod">
          <ac:chgData name="Tomasz Moroń" userId="722be6c7-7b5a-4770-8a53-237b9e9b4a08" providerId="ADAL" clId="{233AE11F-81DA-4BD7-B476-B362A32EB71A}" dt="2024-04-05T08:22:01.987" v="793" actId="20577"/>
          <ac:spMkLst>
            <pc:docMk/>
            <pc:sldMk cId="593338675" sldId="395"/>
            <ac:spMk id="2" creationId="{80F52F2D-E26B-E744-3C42-670DAE4D1928}"/>
          </ac:spMkLst>
        </pc:spChg>
        <pc:spChg chg="mod">
          <ac:chgData name="Tomasz Moroń" userId="722be6c7-7b5a-4770-8a53-237b9e9b4a08" providerId="ADAL" clId="{233AE11F-81DA-4BD7-B476-B362A32EB71A}" dt="2024-04-05T11:21:16.416" v="1241" actId="20577"/>
          <ac:spMkLst>
            <pc:docMk/>
            <pc:sldMk cId="593338675" sldId="395"/>
            <ac:spMk id="3" creationId="{A33316AA-26FC-27F7-C919-E7C9D4D18A21}"/>
          </ac:spMkLst>
        </pc:spChg>
        <pc:spChg chg="del">
          <ac:chgData name="Tomasz Moroń" userId="722be6c7-7b5a-4770-8a53-237b9e9b4a08" providerId="ADAL" clId="{233AE11F-81DA-4BD7-B476-B362A32EB71A}" dt="2024-04-05T09:02:46.731" v="796" actId="478"/>
          <ac:spMkLst>
            <pc:docMk/>
            <pc:sldMk cId="593338675" sldId="395"/>
            <ac:spMk id="4" creationId="{46D3DB50-1845-22D8-1827-3AFA38105F7D}"/>
          </ac:spMkLst>
        </pc:spChg>
        <pc:spChg chg="del">
          <ac:chgData name="Tomasz Moroń" userId="722be6c7-7b5a-4770-8a53-237b9e9b4a08" providerId="ADAL" clId="{233AE11F-81DA-4BD7-B476-B362A32EB71A}" dt="2024-04-05T09:02:45.139" v="795" actId="478"/>
          <ac:spMkLst>
            <pc:docMk/>
            <pc:sldMk cId="593338675" sldId="395"/>
            <ac:spMk id="5" creationId="{E4C9D9BE-F090-179F-2830-4981042DA2D0}"/>
          </ac:spMkLst>
        </pc:spChg>
        <pc:spChg chg="add mod">
          <ac:chgData name="Tomasz Moroń" userId="722be6c7-7b5a-4770-8a53-237b9e9b4a08" providerId="ADAL" clId="{233AE11F-81DA-4BD7-B476-B362A32EB71A}" dt="2024-04-05T14:35:53.725" v="1729" actId="20577"/>
          <ac:spMkLst>
            <pc:docMk/>
            <pc:sldMk cId="593338675" sldId="395"/>
            <ac:spMk id="6" creationId="{6690E60D-CA5F-DC8A-86F2-67B81106F5AD}"/>
          </ac:spMkLst>
        </pc:spChg>
        <pc:spChg chg="del">
          <ac:chgData name="Tomasz Moroń" userId="722be6c7-7b5a-4770-8a53-237b9e9b4a08" providerId="ADAL" clId="{233AE11F-81DA-4BD7-B476-B362A32EB71A}" dt="2024-04-05T09:02:45.139" v="795" actId="478"/>
          <ac:spMkLst>
            <pc:docMk/>
            <pc:sldMk cId="593338675" sldId="395"/>
            <ac:spMk id="7" creationId="{0DBF8D89-1CD0-24B1-EB76-78A5350AB2BA}"/>
          </ac:spMkLst>
        </pc:spChg>
        <pc:spChg chg="add mod">
          <ac:chgData name="Tomasz Moroń" userId="722be6c7-7b5a-4770-8a53-237b9e9b4a08" providerId="ADAL" clId="{233AE11F-81DA-4BD7-B476-B362A32EB71A}" dt="2024-04-05T09:09:59.829" v="1013" actId="20577"/>
          <ac:spMkLst>
            <pc:docMk/>
            <pc:sldMk cId="593338675" sldId="395"/>
            <ac:spMk id="8" creationId="{BB167E24-5C10-ACB7-0A06-8AEFD6A01630}"/>
          </ac:spMkLst>
        </pc:spChg>
        <pc:spChg chg="add mod">
          <ac:chgData name="Tomasz Moroń" userId="722be6c7-7b5a-4770-8a53-237b9e9b4a08" providerId="ADAL" clId="{233AE11F-81DA-4BD7-B476-B362A32EB71A}" dt="2024-04-05T09:10:14.148" v="1020" actId="5793"/>
          <ac:spMkLst>
            <pc:docMk/>
            <pc:sldMk cId="593338675" sldId="395"/>
            <ac:spMk id="9" creationId="{291AA8AA-AF5A-727A-6FB5-61D9D814BF90}"/>
          </ac:spMkLst>
        </pc:spChg>
        <pc:spChg chg="add del mod">
          <ac:chgData name="Tomasz Moroń" userId="722be6c7-7b5a-4770-8a53-237b9e9b4a08" providerId="ADAL" clId="{233AE11F-81DA-4BD7-B476-B362A32EB71A}" dt="2024-04-05T09:04:07.003" v="822" actId="478"/>
          <ac:spMkLst>
            <pc:docMk/>
            <pc:sldMk cId="593338675" sldId="395"/>
            <ac:spMk id="10" creationId="{D7500B6B-9530-05C3-9270-A1B8EABEF2A2}"/>
          </ac:spMkLst>
        </pc:spChg>
        <pc:spChg chg="add mod">
          <ac:chgData name="Tomasz Moroń" userId="722be6c7-7b5a-4770-8a53-237b9e9b4a08" providerId="ADAL" clId="{233AE11F-81DA-4BD7-B476-B362A32EB71A}" dt="2024-04-05T09:10:17.570" v="1022" actId="20577"/>
          <ac:spMkLst>
            <pc:docMk/>
            <pc:sldMk cId="593338675" sldId="395"/>
            <ac:spMk id="11" creationId="{830C21DF-3045-9C7C-C03F-F550A2F3C064}"/>
          </ac:spMkLst>
        </pc:spChg>
      </pc:sldChg>
      <pc:sldChg chg="addSp delSp modSp add mod">
        <pc:chgData name="Tomasz Moroń" userId="722be6c7-7b5a-4770-8a53-237b9e9b4a08" providerId="ADAL" clId="{233AE11F-81DA-4BD7-B476-B362A32EB71A}" dt="2024-04-05T11:22:13.306" v="1254" actId="20577"/>
        <pc:sldMkLst>
          <pc:docMk/>
          <pc:sldMk cId="2924226531" sldId="396"/>
        </pc:sldMkLst>
        <pc:spChg chg="mod">
          <ac:chgData name="Tomasz Moroń" userId="722be6c7-7b5a-4770-8a53-237b9e9b4a08" providerId="ADAL" clId="{233AE11F-81DA-4BD7-B476-B362A32EB71A}" dt="2024-04-05T09:10:39.168" v="1030" actId="20577"/>
          <ac:spMkLst>
            <pc:docMk/>
            <pc:sldMk cId="2924226531" sldId="396"/>
            <ac:spMk id="2" creationId="{80F52F2D-E26B-E744-3C42-670DAE4D1928}"/>
          </ac:spMkLst>
        </pc:spChg>
        <pc:spChg chg="mod">
          <ac:chgData name="Tomasz Moroń" userId="722be6c7-7b5a-4770-8a53-237b9e9b4a08" providerId="ADAL" clId="{233AE11F-81DA-4BD7-B476-B362A32EB71A}" dt="2024-04-05T11:21:46.014" v="1243" actId="21"/>
          <ac:spMkLst>
            <pc:docMk/>
            <pc:sldMk cId="2924226531" sldId="396"/>
            <ac:spMk id="3" creationId="{A33316AA-26FC-27F7-C919-E7C9D4D18A21}"/>
          </ac:spMkLst>
        </pc:spChg>
        <pc:spChg chg="add mod">
          <ac:chgData name="Tomasz Moroń" userId="722be6c7-7b5a-4770-8a53-237b9e9b4a08" providerId="ADAL" clId="{233AE11F-81DA-4BD7-B476-B362A32EB71A}" dt="2024-04-05T11:22:13.306" v="1254" actId="20577"/>
          <ac:spMkLst>
            <pc:docMk/>
            <pc:sldMk cId="2924226531" sldId="396"/>
            <ac:spMk id="5" creationId="{65A356C3-E6C1-7393-9336-461339932CF2}"/>
          </ac:spMkLst>
        </pc:spChg>
        <pc:spChg chg="del">
          <ac:chgData name="Tomasz Moroń" userId="722be6c7-7b5a-4770-8a53-237b9e9b4a08" providerId="ADAL" clId="{233AE11F-81DA-4BD7-B476-B362A32EB71A}" dt="2024-04-05T09:17:04.160" v="1034" actId="478"/>
          <ac:spMkLst>
            <pc:docMk/>
            <pc:sldMk cId="2924226531" sldId="396"/>
            <ac:spMk id="6" creationId="{6690E60D-CA5F-DC8A-86F2-67B81106F5AD}"/>
          </ac:spMkLst>
        </pc:spChg>
        <pc:spChg chg="del mod">
          <ac:chgData name="Tomasz Moroń" userId="722be6c7-7b5a-4770-8a53-237b9e9b4a08" providerId="ADAL" clId="{233AE11F-81DA-4BD7-B476-B362A32EB71A}" dt="2024-04-05T09:17:03.023" v="1033" actId="478"/>
          <ac:spMkLst>
            <pc:docMk/>
            <pc:sldMk cId="2924226531" sldId="396"/>
            <ac:spMk id="8" creationId="{BB167E24-5C10-ACB7-0A06-8AEFD6A01630}"/>
          </ac:spMkLst>
        </pc:spChg>
        <pc:spChg chg="del">
          <ac:chgData name="Tomasz Moroń" userId="722be6c7-7b5a-4770-8a53-237b9e9b4a08" providerId="ADAL" clId="{233AE11F-81DA-4BD7-B476-B362A32EB71A}" dt="2024-04-05T09:17:05.464" v="1035" actId="478"/>
          <ac:spMkLst>
            <pc:docMk/>
            <pc:sldMk cId="2924226531" sldId="396"/>
            <ac:spMk id="9" creationId="{291AA8AA-AF5A-727A-6FB5-61D9D814BF90}"/>
          </ac:spMkLst>
        </pc:spChg>
        <pc:spChg chg="add mod">
          <ac:chgData name="Tomasz Moroń" userId="722be6c7-7b5a-4770-8a53-237b9e9b4a08" providerId="ADAL" clId="{233AE11F-81DA-4BD7-B476-B362A32EB71A}" dt="2024-04-05T11:21:59.213" v="1250" actId="21"/>
          <ac:spMkLst>
            <pc:docMk/>
            <pc:sldMk cId="2924226531" sldId="396"/>
            <ac:spMk id="10" creationId="{B1D074B9-3E30-E58D-8BDD-0A7FBAF17073}"/>
          </ac:spMkLst>
        </pc:spChg>
        <pc:spChg chg="del">
          <ac:chgData name="Tomasz Moroń" userId="722be6c7-7b5a-4770-8a53-237b9e9b4a08" providerId="ADAL" clId="{233AE11F-81DA-4BD7-B476-B362A32EB71A}" dt="2024-04-05T09:17:06.768" v="1036" actId="478"/>
          <ac:spMkLst>
            <pc:docMk/>
            <pc:sldMk cId="2924226531" sldId="396"/>
            <ac:spMk id="11" creationId="{830C21DF-3045-9C7C-C03F-F550A2F3C064}"/>
          </ac:spMkLst>
        </pc:spChg>
        <pc:spChg chg="add mod">
          <ac:chgData name="Tomasz Moroń" userId="722be6c7-7b5a-4770-8a53-237b9e9b4a08" providerId="ADAL" clId="{233AE11F-81DA-4BD7-B476-B362A32EB71A}" dt="2024-04-05T11:22:10.026" v="1253" actId="255"/>
          <ac:spMkLst>
            <pc:docMk/>
            <pc:sldMk cId="2924226531" sldId="396"/>
            <ac:spMk id="13" creationId="{1C49F33B-97C1-700F-B6AE-CE1E32EFEEF8}"/>
          </ac:spMkLst>
        </pc:spChg>
      </pc:sldChg>
      <pc:sldChg chg="addSp delSp modSp add mod">
        <pc:chgData name="Tomasz Moroń" userId="722be6c7-7b5a-4770-8a53-237b9e9b4a08" providerId="ADAL" clId="{233AE11F-81DA-4BD7-B476-B362A32EB71A}" dt="2024-04-05T11:22:28.600" v="1256" actId="6549"/>
        <pc:sldMkLst>
          <pc:docMk/>
          <pc:sldMk cId="3982558798" sldId="397"/>
        </pc:sldMkLst>
        <pc:spChg chg="mod">
          <ac:chgData name="Tomasz Moroń" userId="722be6c7-7b5a-4770-8a53-237b9e9b4a08" providerId="ADAL" clId="{233AE11F-81DA-4BD7-B476-B362A32EB71A}" dt="2024-04-05T11:22:28.600" v="1256" actId="6549"/>
          <ac:spMkLst>
            <pc:docMk/>
            <pc:sldMk cId="3982558798" sldId="397"/>
            <ac:spMk id="2" creationId="{80F52F2D-E26B-E744-3C42-670DAE4D1928}"/>
          </ac:spMkLst>
        </pc:spChg>
        <pc:spChg chg="mod">
          <ac:chgData name="Tomasz Moroń" userId="722be6c7-7b5a-4770-8a53-237b9e9b4a08" providerId="ADAL" clId="{233AE11F-81DA-4BD7-B476-B362A32EB71A}" dt="2024-04-05T09:52:10.599" v="1168" actId="20577"/>
          <ac:spMkLst>
            <pc:docMk/>
            <pc:sldMk cId="3982558798" sldId="397"/>
            <ac:spMk id="3" creationId="{A33316AA-26FC-27F7-C919-E7C9D4D18A21}"/>
          </ac:spMkLst>
        </pc:spChg>
        <pc:spChg chg="add del mod">
          <ac:chgData name="Tomasz Moroń" userId="722be6c7-7b5a-4770-8a53-237b9e9b4a08" providerId="ADAL" clId="{233AE11F-81DA-4BD7-B476-B362A32EB71A}" dt="2024-04-05T09:52:01.057" v="1166" actId="478"/>
          <ac:spMkLst>
            <pc:docMk/>
            <pc:sldMk cId="3982558798" sldId="397"/>
            <ac:spMk id="5" creationId="{BE5D1C04-2BF8-B0C6-5D6A-5EDF79E682D9}"/>
          </ac:spMkLst>
        </pc:spChg>
      </pc:sldChg>
      <pc:sldChg chg="addSp delSp modSp add mod">
        <pc:chgData name="Tomasz Moroń" userId="722be6c7-7b5a-4770-8a53-237b9e9b4a08" providerId="ADAL" clId="{233AE11F-81DA-4BD7-B476-B362A32EB71A}" dt="2024-04-05T11:58:37.380" v="1496" actId="404"/>
        <pc:sldMkLst>
          <pc:docMk/>
          <pc:sldMk cId="2723494427" sldId="398"/>
        </pc:sldMkLst>
        <pc:spChg chg="del mod">
          <ac:chgData name="Tomasz Moroń" userId="722be6c7-7b5a-4770-8a53-237b9e9b4a08" providerId="ADAL" clId="{233AE11F-81DA-4BD7-B476-B362A32EB71A}" dt="2024-04-05T09:47:06.338" v="1130"/>
          <ac:spMkLst>
            <pc:docMk/>
            <pc:sldMk cId="2723494427" sldId="398"/>
            <ac:spMk id="3" creationId="{A33316AA-26FC-27F7-C919-E7C9D4D18A21}"/>
          </ac:spMkLst>
        </pc:spChg>
        <pc:spChg chg="del">
          <ac:chgData name="Tomasz Moroń" userId="722be6c7-7b5a-4770-8a53-237b9e9b4a08" providerId="ADAL" clId="{233AE11F-81DA-4BD7-B476-B362A32EB71A}" dt="2024-04-05T09:49:16.449" v="1137" actId="478"/>
          <ac:spMkLst>
            <pc:docMk/>
            <pc:sldMk cId="2723494427" sldId="398"/>
            <ac:spMk id="5" creationId="{BE5D1C04-2BF8-B0C6-5D6A-5EDF79E682D9}"/>
          </ac:spMkLst>
        </pc:spChg>
        <pc:graphicFrameChg chg="add mod modGraphic">
          <ac:chgData name="Tomasz Moroń" userId="722be6c7-7b5a-4770-8a53-237b9e9b4a08" providerId="ADAL" clId="{233AE11F-81DA-4BD7-B476-B362A32EB71A}" dt="2024-04-05T11:58:37.380" v="1496" actId="404"/>
          <ac:graphicFrameMkLst>
            <pc:docMk/>
            <pc:sldMk cId="2723494427" sldId="398"/>
            <ac:graphicFrameMk id="4" creationId="{3C4802CD-09E5-B985-E931-C177C98E0471}"/>
          </ac:graphicFrameMkLst>
        </pc:graphicFrameChg>
      </pc:sldChg>
      <pc:sldChg chg="addSp delSp modSp add mod">
        <pc:chgData name="Tomasz Moroń" userId="722be6c7-7b5a-4770-8a53-237b9e9b4a08" providerId="ADAL" clId="{233AE11F-81DA-4BD7-B476-B362A32EB71A}" dt="2024-04-05T13:29:11.714" v="1578" actId="408"/>
        <pc:sldMkLst>
          <pc:docMk/>
          <pc:sldMk cId="3119913529" sldId="399"/>
        </pc:sldMkLst>
        <pc:spChg chg="del">
          <ac:chgData name="Tomasz Moroń" userId="722be6c7-7b5a-4770-8a53-237b9e9b4a08" providerId="ADAL" clId="{233AE11F-81DA-4BD7-B476-B362A32EB71A}" dt="2024-04-05T09:52:52.793" v="1177" actId="478"/>
          <ac:spMkLst>
            <pc:docMk/>
            <pc:sldMk cId="3119913529" sldId="399"/>
            <ac:spMk id="2" creationId="{80F52F2D-E26B-E744-3C42-670DAE4D1928}"/>
          </ac:spMkLst>
        </pc:spChg>
        <pc:graphicFrameChg chg="del modGraphic">
          <ac:chgData name="Tomasz Moroń" userId="722be6c7-7b5a-4770-8a53-237b9e9b4a08" providerId="ADAL" clId="{233AE11F-81DA-4BD7-B476-B362A32EB71A}" dt="2024-04-05T09:52:50.509" v="1176" actId="478"/>
          <ac:graphicFrameMkLst>
            <pc:docMk/>
            <pc:sldMk cId="3119913529" sldId="399"/>
            <ac:graphicFrameMk id="4" creationId="{3C4802CD-09E5-B985-E931-C177C98E0471}"/>
          </ac:graphicFrameMkLst>
        </pc:graphicFrameChg>
        <pc:picChg chg="add del">
          <ac:chgData name="Tomasz Moroń" userId="722be6c7-7b5a-4770-8a53-237b9e9b4a08" providerId="ADAL" clId="{233AE11F-81DA-4BD7-B476-B362A32EB71A}" dt="2024-04-05T13:21:50.625" v="1497" actId="478"/>
          <ac:picMkLst>
            <pc:docMk/>
            <pc:sldMk cId="3119913529" sldId="399"/>
            <ac:picMk id="5" creationId="{2AB3CE08-33E0-9219-BA4E-CA028549E43B}"/>
          </ac:picMkLst>
        </pc:picChg>
        <pc:picChg chg="add mod">
          <ac:chgData name="Tomasz Moroń" userId="722be6c7-7b5a-4770-8a53-237b9e9b4a08" providerId="ADAL" clId="{233AE11F-81DA-4BD7-B476-B362A32EB71A}" dt="2024-04-05T13:29:11.714" v="1578" actId="408"/>
          <ac:picMkLst>
            <pc:docMk/>
            <pc:sldMk cId="3119913529" sldId="399"/>
            <ac:picMk id="7" creationId="{6107C481-1FD0-2E07-22FA-C7C73C381D71}"/>
          </ac:picMkLst>
        </pc:picChg>
      </pc:sldChg>
      <pc:sldChg chg="addSp delSp modSp add del mod">
        <pc:chgData name="Tomasz Moroń" userId="722be6c7-7b5a-4770-8a53-237b9e9b4a08" providerId="ADAL" clId="{233AE11F-81DA-4BD7-B476-B362A32EB71A}" dt="2024-04-05T09:52:27.445" v="1173" actId="47"/>
        <pc:sldMkLst>
          <pc:docMk/>
          <pc:sldMk cId="4282525465" sldId="399"/>
        </pc:sldMkLst>
        <pc:spChg chg="del mod">
          <ac:chgData name="Tomasz Moroń" userId="722be6c7-7b5a-4770-8a53-237b9e9b4a08" providerId="ADAL" clId="{233AE11F-81DA-4BD7-B476-B362A32EB71A}" dt="2024-04-05T09:47:31.370" v="1133" actId="478"/>
          <ac:spMkLst>
            <pc:docMk/>
            <pc:sldMk cId="4282525465" sldId="399"/>
            <ac:spMk id="5" creationId="{BE5D1C04-2BF8-B0C6-5D6A-5EDF79E682D9}"/>
          </ac:spMkLst>
        </pc:spChg>
        <pc:graphicFrameChg chg="add mod">
          <ac:chgData name="Tomasz Moroń" userId="722be6c7-7b5a-4770-8a53-237b9e9b4a08" providerId="ADAL" clId="{233AE11F-81DA-4BD7-B476-B362A32EB71A}" dt="2024-04-05T09:47:45.326" v="1136"/>
          <ac:graphicFrameMkLst>
            <pc:docMk/>
            <pc:sldMk cId="4282525465" sldId="399"/>
            <ac:graphicFrameMk id="3" creationId="{1D775F32-EB4E-BFFE-B200-8F4B3C54201B}"/>
          </ac:graphicFrameMkLst>
        </pc:graphicFrameChg>
      </pc:sldChg>
      <pc:sldChg chg="addSp delSp modSp add mod">
        <pc:chgData name="Tomasz Moroń" userId="722be6c7-7b5a-4770-8a53-237b9e9b4a08" providerId="ADAL" clId="{233AE11F-81DA-4BD7-B476-B362A32EB71A}" dt="2024-04-05T13:28:53.961" v="1576" actId="465"/>
        <pc:sldMkLst>
          <pc:docMk/>
          <pc:sldMk cId="2995311047" sldId="400"/>
        </pc:sldMkLst>
        <pc:picChg chg="add mod">
          <ac:chgData name="Tomasz Moroń" userId="722be6c7-7b5a-4770-8a53-237b9e9b4a08" providerId="ADAL" clId="{233AE11F-81DA-4BD7-B476-B362A32EB71A}" dt="2024-04-05T13:28:53.961" v="1576" actId="465"/>
          <ac:picMkLst>
            <pc:docMk/>
            <pc:sldMk cId="2995311047" sldId="400"/>
            <ac:picMk id="3" creationId="{DDA1E99C-9E86-0AE3-A917-3C6A285DC557}"/>
          </ac:picMkLst>
        </pc:picChg>
        <pc:picChg chg="del">
          <ac:chgData name="Tomasz Moroń" userId="722be6c7-7b5a-4770-8a53-237b9e9b4a08" providerId="ADAL" clId="{233AE11F-81DA-4BD7-B476-B362A32EB71A}" dt="2024-04-05T13:22:01.297" v="1499" actId="478"/>
          <ac:picMkLst>
            <pc:docMk/>
            <pc:sldMk cId="2995311047" sldId="400"/>
            <ac:picMk id="5" creationId="{2AB3CE08-33E0-9219-BA4E-CA028549E43B}"/>
          </ac:picMkLst>
        </pc:picChg>
      </pc:sldChg>
      <pc:sldChg chg="addSp delSp modSp add mod">
        <pc:chgData name="Tomasz Moroń" userId="722be6c7-7b5a-4770-8a53-237b9e9b4a08" providerId="ADAL" clId="{233AE11F-81DA-4BD7-B476-B362A32EB71A}" dt="2024-04-05T11:19:51.185" v="1232" actId="20577"/>
        <pc:sldMkLst>
          <pc:docMk/>
          <pc:sldMk cId="2889550744" sldId="401"/>
        </pc:sldMkLst>
        <pc:spChg chg="mod">
          <ac:chgData name="Tomasz Moroń" userId="722be6c7-7b5a-4770-8a53-237b9e9b4a08" providerId="ADAL" clId="{233AE11F-81DA-4BD7-B476-B362A32EB71A}" dt="2024-04-05T11:16:43.886" v="1181" actId="20577"/>
          <ac:spMkLst>
            <pc:docMk/>
            <pc:sldMk cId="2889550744" sldId="401"/>
            <ac:spMk id="2" creationId="{80F52F2D-E26B-E744-3C42-670DAE4D1928}"/>
          </ac:spMkLst>
        </pc:spChg>
        <pc:spChg chg="del">
          <ac:chgData name="Tomasz Moroń" userId="722be6c7-7b5a-4770-8a53-237b9e9b4a08" providerId="ADAL" clId="{233AE11F-81DA-4BD7-B476-B362A32EB71A}" dt="2024-04-05T11:17:33.537" v="1187" actId="478"/>
          <ac:spMkLst>
            <pc:docMk/>
            <pc:sldMk cId="2889550744" sldId="401"/>
            <ac:spMk id="3" creationId="{A33316AA-26FC-27F7-C919-E7C9D4D18A21}"/>
          </ac:spMkLst>
        </pc:spChg>
        <pc:spChg chg="add mod">
          <ac:chgData name="Tomasz Moroń" userId="722be6c7-7b5a-4770-8a53-237b9e9b4a08" providerId="ADAL" clId="{233AE11F-81DA-4BD7-B476-B362A32EB71A}" dt="2024-04-05T11:18:47.871" v="1210" actId="21"/>
          <ac:spMkLst>
            <pc:docMk/>
            <pc:sldMk cId="2889550744" sldId="401"/>
            <ac:spMk id="5" creationId="{48E349B4-3469-A38F-3375-7463EBD3E76C}"/>
          </ac:spMkLst>
        </pc:spChg>
        <pc:spChg chg="del">
          <ac:chgData name="Tomasz Moroń" userId="722be6c7-7b5a-4770-8a53-237b9e9b4a08" providerId="ADAL" clId="{233AE11F-81DA-4BD7-B476-B362A32EB71A}" dt="2024-04-05T11:17:32.536" v="1186" actId="478"/>
          <ac:spMkLst>
            <pc:docMk/>
            <pc:sldMk cId="2889550744" sldId="401"/>
            <ac:spMk id="6" creationId="{6690E60D-CA5F-DC8A-86F2-67B81106F5AD}"/>
          </ac:spMkLst>
        </pc:spChg>
        <pc:spChg chg="del">
          <ac:chgData name="Tomasz Moroń" userId="722be6c7-7b5a-4770-8a53-237b9e9b4a08" providerId="ADAL" clId="{233AE11F-81DA-4BD7-B476-B362A32EB71A}" dt="2024-04-05T11:17:31.568" v="1185" actId="478"/>
          <ac:spMkLst>
            <pc:docMk/>
            <pc:sldMk cId="2889550744" sldId="401"/>
            <ac:spMk id="8" creationId="{BB167E24-5C10-ACB7-0A06-8AEFD6A01630}"/>
          </ac:spMkLst>
        </pc:spChg>
        <pc:spChg chg="del">
          <ac:chgData name="Tomasz Moroń" userId="722be6c7-7b5a-4770-8a53-237b9e9b4a08" providerId="ADAL" clId="{233AE11F-81DA-4BD7-B476-B362A32EB71A}" dt="2024-04-05T11:17:30.217" v="1184" actId="478"/>
          <ac:spMkLst>
            <pc:docMk/>
            <pc:sldMk cId="2889550744" sldId="401"/>
            <ac:spMk id="9" creationId="{291AA8AA-AF5A-727A-6FB5-61D9D814BF90}"/>
          </ac:spMkLst>
        </pc:spChg>
        <pc:spChg chg="add mod">
          <ac:chgData name="Tomasz Moroń" userId="722be6c7-7b5a-4770-8a53-237b9e9b4a08" providerId="ADAL" clId="{233AE11F-81DA-4BD7-B476-B362A32EB71A}" dt="2024-04-05T11:19:04.293" v="1215" actId="21"/>
          <ac:spMkLst>
            <pc:docMk/>
            <pc:sldMk cId="2889550744" sldId="401"/>
            <ac:spMk id="10" creationId="{CA923904-CA8F-FBC5-14E1-FFA3192CD6FE}"/>
          </ac:spMkLst>
        </pc:spChg>
        <pc:spChg chg="del mod">
          <ac:chgData name="Tomasz Moroń" userId="722be6c7-7b5a-4770-8a53-237b9e9b4a08" providerId="ADAL" clId="{233AE11F-81DA-4BD7-B476-B362A32EB71A}" dt="2024-04-05T11:17:29.144" v="1183" actId="478"/>
          <ac:spMkLst>
            <pc:docMk/>
            <pc:sldMk cId="2889550744" sldId="401"/>
            <ac:spMk id="11" creationId="{830C21DF-3045-9C7C-C03F-F550A2F3C064}"/>
          </ac:spMkLst>
        </pc:spChg>
        <pc:spChg chg="add mod">
          <ac:chgData name="Tomasz Moroń" userId="722be6c7-7b5a-4770-8a53-237b9e9b4a08" providerId="ADAL" clId="{233AE11F-81DA-4BD7-B476-B362A32EB71A}" dt="2024-04-05T11:19:51.185" v="1232" actId="20577"/>
          <ac:spMkLst>
            <pc:docMk/>
            <pc:sldMk cId="2889550744" sldId="401"/>
            <ac:spMk id="13" creationId="{507A81D5-5511-3C2D-B162-70AB15FCECD2}"/>
          </ac:spMkLst>
        </pc:spChg>
        <pc:spChg chg="add mod">
          <ac:chgData name="Tomasz Moroń" userId="722be6c7-7b5a-4770-8a53-237b9e9b4a08" providerId="ADAL" clId="{233AE11F-81DA-4BD7-B476-B362A32EB71A}" dt="2024-04-05T11:19:45.086" v="1230" actId="1076"/>
          <ac:spMkLst>
            <pc:docMk/>
            <pc:sldMk cId="2889550744" sldId="401"/>
            <ac:spMk id="15" creationId="{B4A1B514-6F7D-DC3F-23B7-3B3CB2A70834}"/>
          </ac:spMkLst>
        </pc:spChg>
        <pc:spChg chg="add mod">
          <ac:chgData name="Tomasz Moroń" userId="722be6c7-7b5a-4770-8a53-237b9e9b4a08" providerId="ADAL" clId="{233AE11F-81DA-4BD7-B476-B362A32EB71A}" dt="2024-04-05T11:19:42.863" v="1229" actId="1076"/>
          <ac:spMkLst>
            <pc:docMk/>
            <pc:sldMk cId="2889550744" sldId="401"/>
            <ac:spMk id="18" creationId="{1BAA7225-C4C2-1634-9052-1CFE74013695}"/>
          </ac:spMkLst>
        </pc:spChg>
      </pc:sldChg>
      <pc:sldChg chg="addSp delSp modSp add mod">
        <pc:chgData name="Tomasz Moroń" userId="722be6c7-7b5a-4770-8a53-237b9e9b4a08" providerId="ADAL" clId="{233AE11F-81DA-4BD7-B476-B362A32EB71A}" dt="2024-04-05T11:40:33.726" v="1428" actId="20577"/>
        <pc:sldMkLst>
          <pc:docMk/>
          <pc:sldMk cId="2675607517" sldId="402"/>
        </pc:sldMkLst>
        <pc:spChg chg="mod">
          <ac:chgData name="Tomasz Moroń" userId="722be6c7-7b5a-4770-8a53-237b9e9b4a08" providerId="ADAL" clId="{233AE11F-81DA-4BD7-B476-B362A32EB71A}" dt="2024-04-05T11:40:33.726" v="1428" actId="20577"/>
          <ac:spMkLst>
            <pc:docMk/>
            <pc:sldMk cId="2675607517" sldId="402"/>
            <ac:spMk id="2" creationId="{80F52F2D-E26B-E744-3C42-670DAE4D1928}"/>
          </ac:spMkLst>
        </pc:spChg>
        <pc:spChg chg="del">
          <ac:chgData name="Tomasz Moroń" userId="722be6c7-7b5a-4770-8a53-237b9e9b4a08" providerId="ADAL" clId="{233AE11F-81DA-4BD7-B476-B362A32EB71A}" dt="2024-04-05T11:31:03.238" v="1257" actId="478"/>
          <ac:spMkLst>
            <pc:docMk/>
            <pc:sldMk cId="2675607517" sldId="402"/>
            <ac:spMk id="3" creationId="{A33316AA-26FC-27F7-C919-E7C9D4D18A21}"/>
          </ac:spMkLst>
        </pc:spChg>
        <pc:spChg chg="add mod">
          <ac:chgData name="Tomasz Moroń" userId="722be6c7-7b5a-4770-8a53-237b9e9b4a08" providerId="ADAL" clId="{233AE11F-81DA-4BD7-B476-B362A32EB71A}" dt="2024-04-05T11:39:31.927" v="1393" actId="21"/>
          <ac:spMkLst>
            <pc:docMk/>
            <pc:sldMk cId="2675607517" sldId="402"/>
            <ac:spMk id="5" creationId="{8857E630-457B-9363-E6FA-616EAD06D53C}"/>
          </ac:spMkLst>
        </pc:spChg>
        <pc:spChg chg="del">
          <ac:chgData name="Tomasz Moroń" userId="722be6c7-7b5a-4770-8a53-237b9e9b4a08" providerId="ADAL" clId="{233AE11F-81DA-4BD7-B476-B362A32EB71A}" dt="2024-04-05T11:31:03.238" v="1257" actId="478"/>
          <ac:spMkLst>
            <pc:docMk/>
            <pc:sldMk cId="2675607517" sldId="402"/>
            <ac:spMk id="6" creationId="{6690E60D-CA5F-DC8A-86F2-67B81106F5AD}"/>
          </ac:spMkLst>
        </pc:spChg>
        <pc:spChg chg="del">
          <ac:chgData name="Tomasz Moroń" userId="722be6c7-7b5a-4770-8a53-237b9e9b4a08" providerId="ADAL" clId="{233AE11F-81DA-4BD7-B476-B362A32EB71A}" dt="2024-04-05T11:31:03.238" v="1257" actId="478"/>
          <ac:spMkLst>
            <pc:docMk/>
            <pc:sldMk cId="2675607517" sldId="402"/>
            <ac:spMk id="8" creationId="{BB167E24-5C10-ACB7-0A06-8AEFD6A01630}"/>
          </ac:spMkLst>
        </pc:spChg>
        <pc:spChg chg="del">
          <ac:chgData name="Tomasz Moroń" userId="722be6c7-7b5a-4770-8a53-237b9e9b4a08" providerId="ADAL" clId="{233AE11F-81DA-4BD7-B476-B362A32EB71A}" dt="2024-04-05T11:31:03.238" v="1257" actId="478"/>
          <ac:spMkLst>
            <pc:docMk/>
            <pc:sldMk cId="2675607517" sldId="402"/>
            <ac:spMk id="9" creationId="{291AA8AA-AF5A-727A-6FB5-61D9D814BF90}"/>
          </ac:spMkLst>
        </pc:spChg>
        <pc:spChg chg="add mod">
          <ac:chgData name="Tomasz Moroń" userId="722be6c7-7b5a-4770-8a53-237b9e9b4a08" providerId="ADAL" clId="{233AE11F-81DA-4BD7-B476-B362A32EB71A}" dt="2024-04-05T11:39:44.117" v="1397" actId="21"/>
          <ac:spMkLst>
            <pc:docMk/>
            <pc:sldMk cId="2675607517" sldId="402"/>
            <ac:spMk id="10" creationId="{415BD497-C163-5040-77F6-DD6A1B222E95}"/>
          </ac:spMkLst>
        </pc:spChg>
        <pc:spChg chg="del">
          <ac:chgData name="Tomasz Moroń" userId="722be6c7-7b5a-4770-8a53-237b9e9b4a08" providerId="ADAL" clId="{233AE11F-81DA-4BD7-B476-B362A32EB71A}" dt="2024-04-05T11:31:03.238" v="1257" actId="478"/>
          <ac:spMkLst>
            <pc:docMk/>
            <pc:sldMk cId="2675607517" sldId="402"/>
            <ac:spMk id="11" creationId="{830C21DF-3045-9C7C-C03F-F550A2F3C064}"/>
          </ac:spMkLst>
        </pc:spChg>
        <pc:spChg chg="add mod">
          <ac:chgData name="Tomasz Moroń" userId="722be6c7-7b5a-4770-8a53-237b9e9b4a08" providerId="ADAL" clId="{233AE11F-81DA-4BD7-B476-B362A32EB71A}" dt="2024-04-05T11:39:54.645" v="1401" actId="14100"/>
          <ac:spMkLst>
            <pc:docMk/>
            <pc:sldMk cId="2675607517" sldId="402"/>
            <ac:spMk id="13" creationId="{9A78F859-63D6-F6B7-4FED-E11571716F18}"/>
          </ac:spMkLst>
        </pc:spChg>
        <pc:spChg chg="add mod">
          <ac:chgData name="Tomasz Moroń" userId="722be6c7-7b5a-4770-8a53-237b9e9b4a08" providerId="ADAL" clId="{233AE11F-81DA-4BD7-B476-B362A32EB71A}" dt="2024-04-05T11:40:15.825" v="1409" actId="1076"/>
          <ac:spMkLst>
            <pc:docMk/>
            <pc:sldMk cId="2675607517" sldId="402"/>
            <ac:spMk id="15" creationId="{E2076077-10AC-1C0E-30DE-A9D596E5A599}"/>
          </ac:spMkLst>
        </pc:spChg>
        <pc:spChg chg="add mod">
          <ac:chgData name="Tomasz Moroń" userId="722be6c7-7b5a-4770-8a53-237b9e9b4a08" providerId="ADAL" clId="{233AE11F-81DA-4BD7-B476-B362A32EB71A}" dt="2024-04-05T11:40:05.515" v="1406" actId="1076"/>
          <ac:spMkLst>
            <pc:docMk/>
            <pc:sldMk cId="2675607517" sldId="402"/>
            <ac:spMk id="18" creationId="{E2B6854A-920C-1585-DC81-9FC51FE03A92}"/>
          </ac:spMkLst>
        </pc:spChg>
      </pc:sldChg>
      <pc:sldChg chg="addSp modSp add mod ord">
        <pc:chgData name="Tomasz Moroń" userId="722be6c7-7b5a-4770-8a53-237b9e9b4a08" providerId="ADAL" clId="{233AE11F-81DA-4BD7-B476-B362A32EB71A}" dt="2024-04-05T14:35:36.852" v="1724" actId="6549"/>
        <pc:sldMkLst>
          <pc:docMk/>
          <pc:sldMk cId="4205099605" sldId="403"/>
        </pc:sldMkLst>
        <pc:spChg chg="mod">
          <ac:chgData name="Tomasz Moroń" userId="722be6c7-7b5a-4770-8a53-237b9e9b4a08" providerId="ADAL" clId="{233AE11F-81DA-4BD7-B476-B362A32EB71A}" dt="2024-04-05T11:41:21.612" v="1449" actId="6549"/>
          <ac:spMkLst>
            <pc:docMk/>
            <pc:sldMk cId="4205099605" sldId="403"/>
            <ac:spMk id="2" creationId="{80F52F2D-E26B-E744-3C42-670DAE4D1928}"/>
          </ac:spMkLst>
        </pc:spChg>
        <pc:spChg chg="add mod">
          <ac:chgData name="Tomasz Moroń" userId="722be6c7-7b5a-4770-8a53-237b9e9b4a08" providerId="ADAL" clId="{233AE11F-81DA-4BD7-B476-B362A32EB71A}" dt="2024-04-05T11:44:26.915" v="1467" actId="1076"/>
          <ac:spMkLst>
            <pc:docMk/>
            <pc:sldMk cId="4205099605" sldId="403"/>
            <ac:spMk id="5" creationId="{91B250A8-4A4A-CE42-A2F7-6E48E393D0D3}"/>
          </ac:spMkLst>
        </pc:spChg>
        <pc:spChg chg="mod">
          <ac:chgData name="Tomasz Moroń" userId="722be6c7-7b5a-4770-8a53-237b9e9b4a08" providerId="ADAL" clId="{233AE11F-81DA-4BD7-B476-B362A32EB71A}" dt="2024-04-05T14:35:36.852" v="1724" actId="6549"/>
          <ac:spMkLst>
            <pc:docMk/>
            <pc:sldMk cId="4205099605" sldId="403"/>
            <ac:spMk id="6" creationId="{6690E60D-CA5F-DC8A-86F2-67B81106F5AD}"/>
          </ac:spMkLst>
        </pc:spChg>
        <pc:spChg chg="mod">
          <ac:chgData name="Tomasz Moroń" userId="722be6c7-7b5a-4770-8a53-237b9e9b4a08" providerId="ADAL" clId="{233AE11F-81DA-4BD7-B476-B362A32EB71A}" dt="2024-04-05T11:44:21.685" v="1465" actId="20577"/>
          <ac:spMkLst>
            <pc:docMk/>
            <pc:sldMk cId="4205099605" sldId="403"/>
            <ac:spMk id="8" creationId="{BB167E24-5C10-ACB7-0A06-8AEFD6A01630}"/>
          </ac:spMkLst>
        </pc:spChg>
        <pc:spChg chg="mod">
          <ac:chgData name="Tomasz Moroń" userId="722be6c7-7b5a-4770-8a53-237b9e9b4a08" providerId="ADAL" clId="{233AE11F-81DA-4BD7-B476-B362A32EB71A}" dt="2024-04-05T11:44:01.982" v="1461" actId="1076"/>
          <ac:spMkLst>
            <pc:docMk/>
            <pc:sldMk cId="4205099605" sldId="403"/>
            <ac:spMk id="9" creationId="{291AA8AA-AF5A-727A-6FB5-61D9D814BF90}"/>
          </ac:spMkLst>
        </pc:spChg>
        <pc:spChg chg="mod">
          <ac:chgData name="Tomasz Moroń" userId="722be6c7-7b5a-4770-8a53-237b9e9b4a08" providerId="ADAL" clId="{233AE11F-81DA-4BD7-B476-B362A32EB71A}" dt="2024-04-05T11:43:57.408" v="1460" actId="1076"/>
          <ac:spMkLst>
            <pc:docMk/>
            <pc:sldMk cId="4205099605" sldId="403"/>
            <ac:spMk id="11" creationId="{830C21DF-3045-9C7C-C03F-F550A2F3C064}"/>
          </ac:spMkLst>
        </pc:spChg>
      </pc:sldChg>
      <pc:sldChg chg="modSp add mod">
        <pc:chgData name="Tomasz Moroń" userId="722be6c7-7b5a-4770-8a53-237b9e9b4a08" providerId="ADAL" clId="{233AE11F-81DA-4BD7-B476-B362A32EB71A}" dt="2024-04-05T11:45:16.700" v="1470" actId="20577"/>
        <pc:sldMkLst>
          <pc:docMk/>
          <pc:sldMk cId="3195712990" sldId="404"/>
        </pc:sldMkLst>
        <pc:spChg chg="mod">
          <ac:chgData name="Tomasz Moroń" userId="722be6c7-7b5a-4770-8a53-237b9e9b4a08" providerId="ADAL" clId="{233AE11F-81DA-4BD7-B476-B362A32EB71A}" dt="2024-04-05T11:45:11.929" v="1469"/>
          <ac:spMkLst>
            <pc:docMk/>
            <pc:sldMk cId="3195712990" sldId="404"/>
            <ac:spMk id="2" creationId="{80F52F2D-E26B-E744-3C42-670DAE4D1928}"/>
          </ac:spMkLst>
        </pc:spChg>
        <pc:spChg chg="mod">
          <ac:chgData name="Tomasz Moroń" userId="722be6c7-7b5a-4770-8a53-237b9e9b4a08" providerId="ADAL" clId="{233AE11F-81DA-4BD7-B476-B362A32EB71A}" dt="2024-04-05T11:45:16.700" v="1470" actId="20577"/>
          <ac:spMkLst>
            <pc:docMk/>
            <pc:sldMk cId="3195712990" sldId="404"/>
            <ac:spMk id="3" creationId="{A33316AA-26FC-27F7-C919-E7C9D4D18A21}"/>
          </ac:spMkLst>
        </pc:spChg>
      </pc:sldChg>
      <pc:sldChg chg="add">
        <pc:chgData name="Tomasz Moroń" userId="722be6c7-7b5a-4770-8a53-237b9e9b4a08" providerId="ADAL" clId="{233AE11F-81DA-4BD7-B476-B362A32EB71A}" dt="2024-04-05T11:45:44.121" v="1471"/>
        <pc:sldMkLst>
          <pc:docMk/>
          <pc:sldMk cId="3376935565" sldId="405"/>
        </pc:sldMkLst>
      </pc:sldChg>
      <pc:sldChg chg="addSp delSp modSp add mod">
        <pc:chgData name="Tomasz Moroń" userId="722be6c7-7b5a-4770-8a53-237b9e9b4a08" providerId="ADAL" clId="{233AE11F-81DA-4BD7-B476-B362A32EB71A}" dt="2024-04-05T11:57:55.366" v="1488" actId="120"/>
        <pc:sldMkLst>
          <pc:docMk/>
          <pc:sldMk cId="2510962266" sldId="406"/>
        </pc:sldMkLst>
        <pc:spChg chg="del mod">
          <ac:chgData name="Tomasz Moroń" userId="722be6c7-7b5a-4770-8a53-237b9e9b4a08" providerId="ADAL" clId="{233AE11F-81DA-4BD7-B476-B362A32EB71A}" dt="2024-04-05T11:56:44.658" v="1474" actId="478"/>
          <ac:spMkLst>
            <pc:docMk/>
            <pc:sldMk cId="2510962266" sldId="406"/>
            <ac:spMk id="3" creationId="{A33316AA-26FC-27F7-C919-E7C9D4D18A21}"/>
          </ac:spMkLst>
        </pc:spChg>
        <pc:graphicFrameChg chg="add mod modGraphic">
          <ac:chgData name="Tomasz Moroń" userId="722be6c7-7b5a-4770-8a53-237b9e9b4a08" providerId="ADAL" clId="{233AE11F-81DA-4BD7-B476-B362A32EB71A}" dt="2024-04-05T11:57:55.366" v="1488" actId="120"/>
          <ac:graphicFrameMkLst>
            <pc:docMk/>
            <pc:sldMk cId="2510962266" sldId="406"/>
            <ac:graphicFrameMk id="4" creationId="{D89EEF82-4B1C-2FE2-37E3-990F7EA9D7DC}"/>
          </ac:graphicFrameMkLst>
        </pc:graphicFrameChg>
      </pc:sldChg>
      <pc:sldChg chg="addSp modSp add mod">
        <pc:chgData name="Tomasz Moroń" userId="722be6c7-7b5a-4770-8a53-237b9e9b4a08" providerId="ADAL" clId="{233AE11F-81DA-4BD7-B476-B362A32EB71A}" dt="2024-04-05T13:28:49.384" v="1574" actId="465"/>
        <pc:sldMkLst>
          <pc:docMk/>
          <pc:sldMk cId="464880026" sldId="407"/>
        </pc:sldMkLst>
        <pc:picChg chg="add mod">
          <ac:chgData name="Tomasz Moroń" userId="722be6c7-7b5a-4770-8a53-237b9e9b4a08" providerId="ADAL" clId="{233AE11F-81DA-4BD7-B476-B362A32EB71A}" dt="2024-04-05T13:28:49.384" v="1574" actId="465"/>
          <ac:picMkLst>
            <pc:docMk/>
            <pc:sldMk cId="464880026" sldId="407"/>
            <ac:picMk id="3" creationId="{0D34497E-F06D-12F7-C0E5-A8FB0A8B0286}"/>
          </ac:picMkLst>
        </pc:picChg>
      </pc:sldChg>
      <pc:sldChg chg="addSp modSp add mod">
        <pc:chgData name="Tomasz Moroń" userId="722be6c7-7b5a-4770-8a53-237b9e9b4a08" providerId="ADAL" clId="{233AE11F-81DA-4BD7-B476-B362A32EB71A}" dt="2024-04-05T13:28:44.101" v="1572" actId="465"/>
        <pc:sldMkLst>
          <pc:docMk/>
          <pc:sldMk cId="1188187090" sldId="408"/>
        </pc:sldMkLst>
        <pc:picChg chg="add mod">
          <ac:chgData name="Tomasz Moroń" userId="722be6c7-7b5a-4770-8a53-237b9e9b4a08" providerId="ADAL" clId="{233AE11F-81DA-4BD7-B476-B362A32EB71A}" dt="2024-04-05T13:28:44.101" v="1572" actId="465"/>
          <ac:picMkLst>
            <pc:docMk/>
            <pc:sldMk cId="1188187090" sldId="408"/>
            <ac:picMk id="3" creationId="{FA662CE9-26C5-C6AA-D895-D6C79F825980}"/>
          </ac:picMkLst>
        </pc:picChg>
      </pc:sldChg>
      <pc:sldChg chg="addSp modSp add mod">
        <pc:chgData name="Tomasz Moroń" userId="722be6c7-7b5a-4770-8a53-237b9e9b4a08" providerId="ADAL" clId="{233AE11F-81DA-4BD7-B476-B362A32EB71A}" dt="2024-04-05T13:28:35.346" v="1570" actId="465"/>
        <pc:sldMkLst>
          <pc:docMk/>
          <pc:sldMk cId="2542436568" sldId="409"/>
        </pc:sldMkLst>
        <pc:picChg chg="add mod">
          <ac:chgData name="Tomasz Moroń" userId="722be6c7-7b5a-4770-8a53-237b9e9b4a08" providerId="ADAL" clId="{233AE11F-81DA-4BD7-B476-B362A32EB71A}" dt="2024-04-05T13:28:35.346" v="1570" actId="465"/>
          <ac:picMkLst>
            <pc:docMk/>
            <pc:sldMk cId="2542436568" sldId="409"/>
            <ac:picMk id="3" creationId="{3D20EFA6-15D9-CFDD-56F4-6B69BBECA4DA}"/>
          </ac:picMkLst>
        </pc:picChg>
      </pc:sldChg>
      <pc:sldChg chg="addSp modSp add mod">
        <pc:chgData name="Tomasz Moroń" userId="722be6c7-7b5a-4770-8a53-237b9e9b4a08" providerId="ADAL" clId="{233AE11F-81DA-4BD7-B476-B362A32EB71A}" dt="2024-04-05T13:28:29.687" v="1568" actId="465"/>
        <pc:sldMkLst>
          <pc:docMk/>
          <pc:sldMk cId="2575630154" sldId="410"/>
        </pc:sldMkLst>
        <pc:picChg chg="add mod">
          <ac:chgData name="Tomasz Moroń" userId="722be6c7-7b5a-4770-8a53-237b9e9b4a08" providerId="ADAL" clId="{233AE11F-81DA-4BD7-B476-B362A32EB71A}" dt="2024-04-05T13:28:29.687" v="1568" actId="465"/>
          <ac:picMkLst>
            <pc:docMk/>
            <pc:sldMk cId="2575630154" sldId="410"/>
            <ac:picMk id="3" creationId="{95755E13-30DF-F501-D2C3-DC14A40C1D60}"/>
          </ac:picMkLst>
        </pc:picChg>
      </pc:sldChg>
      <pc:sldChg chg="addSp modSp add mod">
        <pc:chgData name="Tomasz Moroń" userId="722be6c7-7b5a-4770-8a53-237b9e9b4a08" providerId="ADAL" clId="{233AE11F-81DA-4BD7-B476-B362A32EB71A}" dt="2024-04-05T13:28:18.342" v="1566" actId="465"/>
        <pc:sldMkLst>
          <pc:docMk/>
          <pc:sldMk cId="2349454999" sldId="411"/>
        </pc:sldMkLst>
        <pc:picChg chg="add mod">
          <ac:chgData name="Tomasz Moroń" userId="722be6c7-7b5a-4770-8a53-237b9e9b4a08" providerId="ADAL" clId="{233AE11F-81DA-4BD7-B476-B362A32EB71A}" dt="2024-04-05T13:28:18.342" v="1566" actId="465"/>
          <ac:picMkLst>
            <pc:docMk/>
            <pc:sldMk cId="2349454999" sldId="411"/>
            <ac:picMk id="3" creationId="{632E7E38-33AE-8FED-FDBD-2DDE20A1DF6C}"/>
          </ac:picMkLst>
        </pc:picChg>
      </pc:sldChg>
      <pc:sldChg chg="addSp modSp add mod">
        <pc:chgData name="Tomasz Moroń" userId="722be6c7-7b5a-4770-8a53-237b9e9b4a08" providerId="ADAL" clId="{233AE11F-81DA-4BD7-B476-B362A32EB71A}" dt="2024-04-05T13:28:13.128" v="1564" actId="408"/>
        <pc:sldMkLst>
          <pc:docMk/>
          <pc:sldMk cId="1774877336" sldId="412"/>
        </pc:sldMkLst>
        <pc:picChg chg="add mod">
          <ac:chgData name="Tomasz Moroń" userId="722be6c7-7b5a-4770-8a53-237b9e9b4a08" providerId="ADAL" clId="{233AE11F-81DA-4BD7-B476-B362A32EB71A}" dt="2024-04-05T13:28:13.128" v="1564" actId="408"/>
          <ac:picMkLst>
            <pc:docMk/>
            <pc:sldMk cId="1774877336" sldId="412"/>
            <ac:picMk id="3" creationId="{939B9763-4EC5-8F0D-B360-9EA1A264F2B2}"/>
          </ac:picMkLst>
        </pc:picChg>
      </pc:sldChg>
      <pc:sldChg chg="addSp modSp add mod">
        <pc:chgData name="Tomasz Moroń" userId="722be6c7-7b5a-4770-8a53-237b9e9b4a08" providerId="ADAL" clId="{233AE11F-81DA-4BD7-B476-B362A32EB71A}" dt="2024-04-05T13:28:07.965" v="1562" actId="465"/>
        <pc:sldMkLst>
          <pc:docMk/>
          <pc:sldMk cId="1817207617" sldId="413"/>
        </pc:sldMkLst>
        <pc:picChg chg="add mod">
          <ac:chgData name="Tomasz Moroń" userId="722be6c7-7b5a-4770-8a53-237b9e9b4a08" providerId="ADAL" clId="{233AE11F-81DA-4BD7-B476-B362A32EB71A}" dt="2024-04-05T13:28:07.965" v="1562" actId="465"/>
          <ac:picMkLst>
            <pc:docMk/>
            <pc:sldMk cId="1817207617" sldId="413"/>
            <ac:picMk id="3" creationId="{DD07A28F-8D44-692D-BF25-EFF930963CF3}"/>
          </ac:picMkLst>
        </pc:picChg>
      </pc:sldChg>
      <pc:sldChg chg="addSp modSp add mod">
        <pc:chgData name="Tomasz Moroń" userId="722be6c7-7b5a-4770-8a53-237b9e9b4a08" providerId="ADAL" clId="{233AE11F-81DA-4BD7-B476-B362A32EB71A}" dt="2024-04-05T13:28:00.938" v="1560" actId="408"/>
        <pc:sldMkLst>
          <pc:docMk/>
          <pc:sldMk cId="2526581411" sldId="414"/>
        </pc:sldMkLst>
        <pc:picChg chg="add mod">
          <ac:chgData name="Tomasz Moroń" userId="722be6c7-7b5a-4770-8a53-237b9e9b4a08" providerId="ADAL" clId="{233AE11F-81DA-4BD7-B476-B362A32EB71A}" dt="2024-04-05T13:28:00.938" v="1560" actId="408"/>
          <ac:picMkLst>
            <pc:docMk/>
            <pc:sldMk cId="2526581411" sldId="414"/>
            <ac:picMk id="3" creationId="{73137980-256E-0B01-6DB4-AB6AAD0D5BBC}"/>
          </ac:picMkLst>
        </pc:picChg>
      </pc:sldChg>
      <pc:sldChg chg="addSp modSp add mod">
        <pc:chgData name="Tomasz Moroń" userId="722be6c7-7b5a-4770-8a53-237b9e9b4a08" providerId="ADAL" clId="{233AE11F-81DA-4BD7-B476-B362A32EB71A}" dt="2024-04-05T13:27:49.376" v="1558" actId="465"/>
        <pc:sldMkLst>
          <pc:docMk/>
          <pc:sldMk cId="1344041051" sldId="415"/>
        </pc:sldMkLst>
        <pc:picChg chg="add mod">
          <ac:chgData name="Tomasz Moroń" userId="722be6c7-7b5a-4770-8a53-237b9e9b4a08" providerId="ADAL" clId="{233AE11F-81DA-4BD7-B476-B362A32EB71A}" dt="2024-04-05T13:27:49.376" v="1558" actId="465"/>
          <ac:picMkLst>
            <pc:docMk/>
            <pc:sldMk cId="1344041051" sldId="415"/>
            <ac:picMk id="3" creationId="{BB9C2343-7C10-E80F-CE78-766EDA6C7E4C}"/>
          </ac:picMkLst>
        </pc:picChg>
      </pc:sldChg>
      <pc:sldChg chg="addSp modSp add mod">
        <pc:chgData name="Tomasz Moroń" userId="722be6c7-7b5a-4770-8a53-237b9e9b4a08" providerId="ADAL" clId="{233AE11F-81DA-4BD7-B476-B362A32EB71A}" dt="2024-04-05T13:27:12.891" v="1556" actId="465"/>
        <pc:sldMkLst>
          <pc:docMk/>
          <pc:sldMk cId="745677460" sldId="416"/>
        </pc:sldMkLst>
        <pc:picChg chg="add mod">
          <ac:chgData name="Tomasz Moroń" userId="722be6c7-7b5a-4770-8a53-237b9e9b4a08" providerId="ADAL" clId="{233AE11F-81DA-4BD7-B476-B362A32EB71A}" dt="2024-04-05T13:27:12.891" v="1556" actId="465"/>
          <ac:picMkLst>
            <pc:docMk/>
            <pc:sldMk cId="745677460" sldId="416"/>
            <ac:picMk id="3" creationId="{679ABB43-4D65-243C-2EBB-BE80D1E37BE1}"/>
          </ac:picMkLst>
        </pc:picChg>
      </pc:sldChg>
      <pc:sldChg chg="addSp modSp add mod">
        <pc:chgData name="Tomasz Moroń" userId="722be6c7-7b5a-4770-8a53-237b9e9b4a08" providerId="ADAL" clId="{233AE11F-81DA-4BD7-B476-B362A32EB71A}" dt="2024-04-05T13:27:04.366" v="1554" actId="408"/>
        <pc:sldMkLst>
          <pc:docMk/>
          <pc:sldMk cId="2598658301" sldId="417"/>
        </pc:sldMkLst>
        <pc:picChg chg="add mod">
          <ac:chgData name="Tomasz Moroń" userId="722be6c7-7b5a-4770-8a53-237b9e9b4a08" providerId="ADAL" clId="{233AE11F-81DA-4BD7-B476-B362A32EB71A}" dt="2024-04-05T13:27:04.366" v="1554" actId="408"/>
          <ac:picMkLst>
            <pc:docMk/>
            <pc:sldMk cId="2598658301" sldId="417"/>
            <ac:picMk id="3" creationId="{10075C1D-FB99-85B3-6F15-3FC8D501A3FF}"/>
          </ac:picMkLst>
        </pc:picChg>
      </pc:sldChg>
      <pc:sldChg chg="addSp modSp add mod">
        <pc:chgData name="Tomasz Moroń" userId="722be6c7-7b5a-4770-8a53-237b9e9b4a08" providerId="ADAL" clId="{233AE11F-81DA-4BD7-B476-B362A32EB71A}" dt="2024-04-05T13:26:58.208" v="1552" actId="408"/>
        <pc:sldMkLst>
          <pc:docMk/>
          <pc:sldMk cId="2191730748" sldId="418"/>
        </pc:sldMkLst>
        <pc:picChg chg="add mod">
          <ac:chgData name="Tomasz Moroń" userId="722be6c7-7b5a-4770-8a53-237b9e9b4a08" providerId="ADAL" clId="{233AE11F-81DA-4BD7-B476-B362A32EB71A}" dt="2024-04-05T13:26:58.208" v="1552" actId="408"/>
          <ac:picMkLst>
            <pc:docMk/>
            <pc:sldMk cId="2191730748" sldId="418"/>
            <ac:picMk id="3" creationId="{C6130D74-D171-5A94-C1D2-C823191C53FD}"/>
          </ac:picMkLst>
        </pc:picChg>
      </pc:sldChg>
      <pc:sldChg chg="addSp modSp add mod">
        <pc:chgData name="Tomasz Moroń" userId="722be6c7-7b5a-4770-8a53-237b9e9b4a08" providerId="ADAL" clId="{233AE11F-81DA-4BD7-B476-B362A32EB71A}" dt="2024-04-05T13:26:49.727" v="1550" actId="465"/>
        <pc:sldMkLst>
          <pc:docMk/>
          <pc:sldMk cId="1911262862" sldId="419"/>
        </pc:sldMkLst>
        <pc:picChg chg="add mod">
          <ac:chgData name="Tomasz Moroń" userId="722be6c7-7b5a-4770-8a53-237b9e9b4a08" providerId="ADAL" clId="{233AE11F-81DA-4BD7-B476-B362A32EB71A}" dt="2024-04-05T13:26:49.727" v="1550" actId="465"/>
          <ac:picMkLst>
            <pc:docMk/>
            <pc:sldMk cId="1911262862" sldId="419"/>
            <ac:picMk id="3" creationId="{D523D44B-32E5-9030-5F15-9646C6B0EBEC}"/>
          </ac:picMkLst>
        </pc:picChg>
      </pc:sldChg>
      <pc:sldChg chg="add del">
        <pc:chgData name="Tomasz Moroń" userId="722be6c7-7b5a-4770-8a53-237b9e9b4a08" providerId="ADAL" clId="{233AE11F-81DA-4BD7-B476-B362A32EB71A}" dt="2024-04-05T13:34:25.917" v="1579" actId="47"/>
        <pc:sldMkLst>
          <pc:docMk/>
          <pc:sldMk cId="621506154" sldId="420"/>
        </pc:sldMkLst>
      </pc:sldChg>
      <pc:sldChg chg="addSp delSp modSp add mod">
        <pc:chgData name="Tomasz Moroń" userId="722be6c7-7b5a-4770-8a53-237b9e9b4a08" providerId="ADAL" clId="{233AE11F-81DA-4BD7-B476-B362A32EB71A}" dt="2024-04-05T14:01:20.831" v="1617" actId="408"/>
        <pc:sldMkLst>
          <pc:docMk/>
          <pc:sldMk cId="2783402911" sldId="420"/>
        </pc:sldMkLst>
        <pc:picChg chg="del">
          <ac:chgData name="Tomasz Moroń" userId="722be6c7-7b5a-4770-8a53-237b9e9b4a08" providerId="ADAL" clId="{233AE11F-81DA-4BD7-B476-B362A32EB71A}" dt="2024-04-05T13:59:44.569" v="1600" actId="478"/>
          <ac:picMkLst>
            <pc:docMk/>
            <pc:sldMk cId="2783402911" sldId="420"/>
            <ac:picMk id="3" creationId="{10075C1D-FB99-85B3-6F15-3FC8D501A3FF}"/>
          </ac:picMkLst>
        </pc:picChg>
        <pc:picChg chg="add mod">
          <ac:chgData name="Tomasz Moroń" userId="722be6c7-7b5a-4770-8a53-237b9e9b4a08" providerId="ADAL" clId="{233AE11F-81DA-4BD7-B476-B362A32EB71A}" dt="2024-04-05T14:01:20.831" v="1617" actId="408"/>
          <ac:picMkLst>
            <pc:docMk/>
            <pc:sldMk cId="2783402911" sldId="420"/>
            <ac:picMk id="4" creationId="{06B3586B-D5CB-5EF0-0FD6-65D8F6B89131}"/>
          </ac:picMkLst>
        </pc:picChg>
      </pc:sldChg>
      <pc:sldChg chg="addSp delSp modSp add mod">
        <pc:chgData name="Tomasz Moroń" userId="722be6c7-7b5a-4770-8a53-237b9e9b4a08" providerId="ADAL" clId="{233AE11F-81DA-4BD7-B476-B362A32EB71A}" dt="2024-04-05T14:01:26.020" v="1619" actId="465"/>
        <pc:sldMkLst>
          <pc:docMk/>
          <pc:sldMk cId="2772861589" sldId="421"/>
        </pc:sldMkLst>
        <pc:picChg chg="del">
          <ac:chgData name="Tomasz Moroń" userId="722be6c7-7b5a-4770-8a53-237b9e9b4a08" providerId="ADAL" clId="{233AE11F-81DA-4BD7-B476-B362A32EB71A}" dt="2024-04-05T14:00:06.185" v="1603" actId="478"/>
          <ac:picMkLst>
            <pc:docMk/>
            <pc:sldMk cId="2772861589" sldId="421"/>
            <ac:picMk id="3" creationId="{10075C1D-FB99-85B3-6F15-3FC8D501A3FF}"/>
          </ac:picMkLst>
        </pc:picChg>
        <pc:picChg chg="add mod">
          <ac:chgData name="Tomasz Moroń" userId="722be6c7-7b5a-4770-8a53-237b9e9b4a08" providerId="ADAL" clId="{233AE11F-81DA-4BD7-B476-B362A32EB71A}" dt="2024-04-05T14:01:26.020" v="1619" actId="465"/>
          <ac:picMkLst>
            <pc:docMk/>
            <pc:sldMk cId="2772861589" sldId="421"/>
            <ac:picMk id="4" creationId="{3C2398D5-20FC-59EC-67DB-EE50C30C445A}"/>
          </ac:picMkLst>
        </pc:picChg>
      </pc:sldChg>
      <pc:sldChg chg="addSp delSp modSp add mod">
        <pc:chgData name="Tomasz Moroń" userId="722be6c7-7b5a-4770-8a53-237b9e9b4a08" providerId="ADAL" clId="{233AE11F-81DA-4BD7-B476-B362A32EB71A}" dt="2024-04-05T14:01:31.335" v="1621" actId="465"/>
        <pc:sldMkLst>
          <pc:docMk/>
          <pc:sldMk cId="1609637707" sldId="422"/>
        </pc:sldMkLst>
        <pc:picChg chg="del">
          <ac:chgData name="Tomasz Moroń" userId="722be6c7-7b5a-4770-8a53-237b9e9b4a08" providerId="ADAL" clId="{233AE11F-81DA-4BD7-B476-B362A32EB71A}" dt="2024-04-05T14:00:16.146" v="1605" actId="478"/>
          <ac:picMkLst>
            <pc:docMk/>
            <pc:sldMk cId="1609637707" sldId="422"/>
            <ac:picMk id="3" creationId="{10075C1D-FB99-85B3-6F15-3FC8D501A3FF}"/>
          </ac:picMkLst>
        </pc:picChg>
        <pc:picChg chg="add mod">
          <ac:chgData name="Tomasz Moroń" userId="722be6c7-7b5a-4770-8a53-237b9e9b4a08" providerId="ADAL" clId="{233AE11F-81DA-4BD7-B476-B362A32EB71A}" dt="2024-04-05T14:01:31.335" v="1621" actId="465"/>
          <ac:picMkLst>
            <pc:docMk/>
            <pc:sldMk cId="1609637707" sldId="422"/>
            <ac:picMk id="4" creationId="{3A95F3C1-15E6-124D-FAD1-4B369CDC13F0}"/>
          </ac:picMkLst>
        </pc:picChg>
      </pc:sldChg>
      <pc:sldChg chg="addSp delSp modSp add mod">
        <pc:chgData name="Tomasz Moroń" userId="722be6c7-7b5a-4770-8a53-237b9e9b4a08" providerId="ADAL" clId="{233AE11F-81DA-4BD7-B476-B362A32EB71A}" dt="2024-04-05T14:01:36.261" v="1623" actId="465"/>
        <pc:sldMkLst>
          <pc:docMk/>
          <pc:sldMk cId="3387145059" sldId="423"/>
        </pc:sldMkLst>
        <pc:picChg chg="del">
          <ac:chgData name="Tomasz Moroń" userId="722be6c7-7b5a-4770-8a53-237b9e9b4a08" providerId="ADAL" clId="{233AE11F-81DA-4BD7-B476-B362A32EB71A}" dt="2024-04-05T14:00:25.314" v="1607" actId="478"/>
          <ac:picMkLst>
            <pc:docMk/>
            <pc:sldMk cId="3387145059" sldId="423"/>
            <ac:picMk id="3" creationId="{10075C1D-FB99-85B3-6F15-3FC8D501A3FF}"/>
          </ac:picMkLst>
        </pc:picChg>
        <pc:picChg chg="add mod">
          <ac:chgData name="Tomasz Moroń" userId="722be6c7-7b5a-4770-8a53-237b9e9b4a08" providerId="ADAL" clId="{233AE11F-81DA-4BD7-B476-B362A32EB71A}" dt="2024-04-05T14:01:36.261" v="1623" actId="465"/>
          <ac:picMkLst>
            <pc:docMk/>
            <pc:sldMk cId="3387145059" sldId="423"/>
            <ac:picMk id="4" creationId="{930021CD-4F45-F960-3CB9-FECAE618910B}"/>
          </ac:picMkLst>
        </pc:picChg>
      </pc:sldChg>
      <pc:sldChg chg="addSp delSp modSp add mod">
        <pc:chgData name="Tomasz Moroń" userId="722be6c7-7b5a-4770-8a53-237b9e9b4a08" providerId="ADAL" clId="{233AE11F-81DA-4BD7-B476-B362A32EB71A}" dt="2024-04-05T14:01:41.175" v="1625" actId="408"/>
        <pc:sldMkLst>
          <pc:docMk/>
          <pc:sldMk cId="660071437" sldId="424"/>
        </pc:sldMkLst>
        <pc:picChg chg="del">
          <ac:chgData name="Tomasz Moroń" userId="722be6c7-7b5a-4770-8a53-237b9e9b4a08" providerId="ADAL" clId="{233AE11F-81DA-4BD7-B476-B362A32EB71A}" dt="2024-04-05T14:00:35.481" v="1609" actId="478"/>
          <ac:picMkLst>
            <pc:docMk/>
            <pc:sldMk cId="660071437" sldId="424"/>
            <ac:picMk id="3" creationId="{10075C1D-FB99-85B3-6F15-3FC8D501A3FF}"/>
          </ac:picMkLst>
        </pc:picChg>
        <pc:picChg chg="add mod">
          <ac:chgData name="Tomasz Moroń" userId="722be6c7-7b5a-4770-8a53-237b9e9b4a08" providerId="ADAL" clId="{233AE11F-81DA-4BD7-B476-B362A32EB71A}" dt="2024-04-05T14:01:41.175" v="1625" actId="408"/>
          <ac:picMkLst>
            <pc:docMk/>
            <pc:sldMk cId="660071437" sldId="424"/>
            <ac:picMk id="4" creationId="{21D172CA-92A9-0B65-806F-7A0A64F7FF0C}"/>
          </ac:picMkLst>
        </pc:picChg>
      </pc:sldChg>
      <pc:sldChg chg="add del">
        <pc:chgData name="Tomasz Moroń" userId="722be6c7-7b5a-4770-8a53-237b9e9b4a08" providerId="ADAL" clId="{233AE11F-81DA-4BD7-B476-B362A32EB71A}" dt="2024-04-05T14:01:07.598" v="1615" actId="47"/>
        <pc:sldMkLst>
          <pc:docMk/>
          <pc:sldMk cId="212426168" sldId="425"/>
        </pc:sldMkLst>
      </pc:sldChg>
      <pc:sldChg chg="add del">
        <pc:chgData name="Tomasz Moroń" userId="722be6c7-7b5a-4770-8a53-237b9e9b4a08" providerId="ADAL" clId="{233AE11F-81DA-4BD7-B476-B362A32EB71A}" dt="2024-04-05T14:01:07.598" v="1615" actId="47"/>
        <pc:sldMkLst>
          <pc:docMk/>
          <pc:sldMk cId="1710117057" sldId="426"/>
        </pc:sldMkLst>
      </pc:sldChg>
      <pc:sldChg chg="add del">
        <pc:chgData name="Tomasz Moroń" userId="722be6c7-7b5a-4770-8a53-237b9e9b4a08" providerId="ADAL" clId="{233AE11F-81DA-4BD7-B476-B362A32EB71A}" dt="2024-04-05T14:01:07.598" v="1615" actId="47"/>
        <pc:sldMkLst>
          <pc:docMk/>
          <pc:sldMk cId="1746882701" sldId="427"/>
        </pc:sldMkLst>
      </pc:sldChg>
      <pc:sldChg chg="add del">
        <pc:chgData name="Tomasz Moroń" userId="722be6c7-7b5a-4770-8a53-237b9e9b4a08" providerId="ADAL" clId="{233AE11F-81DA-4BD7-B476-B362A32EB71A}" dt="2024-04-05T14:01:07.598" v="1615" actId="47"/>
        <pc:sldMkLst>
          <pc:docMk/>
          <pc:sldMk cId="728587192" sldId="428"/>
        </pc:sldMkLst>
      </pc:sldChg>
      <pc:sldChg chg="add del">
        <pc:chgData name="Tomasz Moroń" userId="722be6c7-7b5a-4770-8a53-237b9e9b4a08" providerId="ADAL" clId="{233AE11F-81DA-4BD7-B476-B362A32EB71A}" dt="2024-04-05T14:01:07.598" v="1615" actId="47"/>
        <pc:sldMkLst>
          <pc:docMk/>
          <pc:sldMk cId="2248432484" sldId="429"/>
        </pc:sldMkLst>
      </pc:sldChg>
      <pc:sldChg chg="add del">
        <pc:chgData name="Tomasz Moroń" userId="722be6c7-7b5a-4770-8a53-237b9e9b4a08" providerId="ADAL" clId="{233AE11F-81DA-4BD7-B476-B362A32EB71A}" dt="2024-04-05T14:01:07.598" v="1615" actId="47"/>
        <pc:sldMkLst>
          <pc:docMk/>
          <pc:sldMk cId="2512717843" sldId="430"/>
        </pc:sldMkLst>
      </pc:sldChg>
      <pc:sldChg chg="addSp delSp modSp add mod">
        <pc:chgData name="Tomasz Moroń" userId="722be6c7-7b5a-4770-8a53-237b9e9b4a08" providerId="ADAL" clId="{233AE11F-81DA-4BD7-B476-B362A32EB71A}" dt="2024-04-05T13:58:52.490" v="1599" actId="465"/>
        <pc:sldMkLst>
          <pc:docMk/>
          <pc:sldMk cId="593375764" sldId="431"/>
        </pc:sldMkLst>
        <pc:picChg chg="add">
          <ac:chgData name="Tomasz Moroń" userId="722be6c7-7b5a-4770-8a53-237b9e9b4a08" providerId="ADAL" clId="{233AE11F-81DA-4BD7-B476-B362A32EB71A}" dt="2024-04-05T13:58:11.805" v="1592"/>
          <ac:picMkLst>
            <pc:docMk/>
            <pc:sldMk cId="593375764" sldId="431"/>
            <ac:picMk id="2" creationId="{753E3F11-D2F9-7764-867D-5A3F61F936FB}"/>
          </ac:picMkLst>
        </pc:picChg>
        <pc:picChg chg="del">
          <ac:chgData name="Tomasz Moroń" userId="722be6c7-7b5a-4770-8a53-237b9e9b4a08" providerId="ADAL" clId="{233AE11F-81DA-4BD7-B476-B362A32EB71A}" dt="2024-04-05T13:58:44.354" v="1595" actId="478"/>
          <ac:picMkLst>
            <pc:docMk/>
            <pc:sldMk cId="593375764" sldId="431"/>
            <ac:picMk id="3" creationId="{10075C1D-FB99-85B3-6F15-3FC8D501A3FF}"/>
          </ac:picMkLst>
        </pc:picChg>
        <pc:picChg chg="add del">
          <ac:chgData name="Tomasz Moroń" userId="722be6c7-7b5a-4770-8a53-237b9e9b4a08" providerId="ADAL" clId="{233AE11F-81DA-4BD7-B476-B362A32EB71A}" dt="2024-04-05T13:58:27.788" v="1594" actId="478"/>
          <ac:picMkLst>
            <pc:docMk/>
            <pc:sldMk cId="593375764" sldId="431"/>
            <ac:picMk id="5" creationId="{5622F2E9-2811-5BEB-CAA4-9F66149354C5}"/>
          </ac:picMkLst>
        </pc:picChg>
        <pc:picChg chg="add mod">
          <ac:chgData name="Tomasz Moroń" userId="722be6c7-7b5a-4770-8a53-237b9e9b4a08" providerId="ADAL" clId="{233AE11F-81DA-4BD7-B476-B362A32EB71A}" dt="2024-04-05T13:58:52.490" v="1599" actId="465"/>
          <ac:picMkLst>
            <pc:docMk/>
            <pc:sldMk cId="593375764" sldId="431"/>
            <ac:picMk id="7" creationId="{A8A7FBB7-AF16-1905-D7C5-30BAEE472D0F}"/>
          </ac:picMkLst>
        </pc:picChg>
      </pc:sldChg>
      <pc:sldChg chg="addSp delSp modSp add mod">
        <pc:chgData name="Tomasz Moroń" userId="722be6c7-7b5a-4770-8a53-237b9e9b4a08" providerId="ADAL" clId="{233AE11F-81DA-4BD7-B476-B362A32EB71A}" dt="2024-04-05T14:04:15.831" v="1650" actId="1076"/>
        <pc:sldMkLst>
          <pc:docMk/>
          <pc:sldMk cId="2239062668" sldId="432"/>
        </pc:sldMkLst>
        <pc:spChg chg="mod">
          <ac:chgData name="Tomasz Moroń" userId="722be6c7-7b5a-4770-8a53-237b9e9b4a08" providerId="ADAL" clId="{233AE11F-81DA-4BD7-B476-B362A32EB71A}" dt="2024-04-05T14:02:39.225" v="1633" actId="20577"/>
          <ac:spMkLst>
            <pc:docMk/>
            <pc:sldMk cId="2239062668" sldId="432"/>
            <ac:spMk id="2" creationId="{80F52F2D-E26B-E744-3C42-670DAE4D1928}"/>
          </ac:spMkLst>
        </pc:spChg>
        <pc:spChg chg="del">
          <ac:chgData name="Tomasz Moroń" userId="722be6c7-7b5a-4770-8a53-237b9e9b4a08" providerId="ADAL" clId="{233AE11F-81DA-4BD7-B476-B362A32EB71A}" dt="2024-04-05T14:03:36.841" v="1634" actId="478"/>
          <ac:spMkLst>
            <pc:docMk/>
            <pc:sldMk cId="2239062668" sldId="432"/>
            <ac:spMk id="3" creationId="{A33316AA-26FC-27F7-C919-E7C9D4D18A21}"/>
          </ac:spMkLst>
        </pc:spChg>
        <pc:spChg chg="del">
          <ac:chgData name="Tomasz Moroń" userId="722be6c7-7b5a-4770-8a53-237b9e9b4a08" providerId="ADAL" clId="{233AE11F-81DA-4BD7-B476-B362A32EB71A}" dt="2024-04-05T14:03:36.841" v="1634" actId="478"/>
          <ac:spMkLst>
            <pc:docMk/>
            <pc:sldMk cId="2239062668" sldId="432"/>
            <ac:spMk id="5" creationId="{91B250A8-4A4A-CE42-A2F7-6E48E393D0D3}"/>
          </ac:spMkLst>
        </pc:spChg>
        <pc:spChg chg="del">
          <ac:chgData name="Tomasz Moroń" userId="722be6c7-7b5a-4770-8a53-237b9e9b4a08" providerId="ADAL" clId="{233AE11F-81DA-4BD7-B476-B362A32EB71A}" dt="2024-04-05T14:03:36.841" v="1634" actId="478"/>
          <ac:spMkLst>
            <pc:docMk/>
            <pc:sldMk cId="2239062668" sldId="432"/>
            <ac:spMk id="6" creationId="{6690E60D-CA5F-DC8A-86F2-67B81106F5AD}"/>
          </ac:spMkLst>
        </pc:spChg>
        <pc:spChg chg="add mod">
          <ac:chgData name="Tomasz Moroń" userId="722be6c7-7b5a-4770-8a53-237b9e9b4a08" providerId="ADAL" clId="{233AE11F-81DA-4BD7-B476-B362A32EB71A}" dt="2024-04-05T14:03:55.062" v="1642" actId="21"/>
          <ac:spMkLst>
            <pc:docMk/>
            <pc:sldMk cId="2239062668" sldId="432"/>
            <ac:spMk id="7" creationId="{2CA9D3FF-65C5-723C-EB6A-78266EB1902B}"/>
          </ac:spMkLst>
        </pc:spChg>
        <pc:spChg chg="del">
          <ac:chgData name="Tomasz Moroń" userId="722be6c7-7b5a-4770-8a53-237b9e9b4a08" providerId="ADAL" clId="{233AE11F-81DA-4BD7-B476-B362A32EB71A}" dt="2024-04-05T14:03:36.841" v="1634" actId="478"/>
          <ac:spMkLst>
            <pc:docMk/>
            <pc:sldMk cId="2239062668" sldId="432"/>
            <ac:spMk id="8" creationId="{BB167E24-5C10-ACB7-0A06-8AEFD6A01630}"/>
          </ac:spMkLst>
        </pc:spChg>
        <pc:spChg chg="del">
          <ac:chgData name="Tomasz Moroń" userId="722be6c7-7b5a-4770-8a53-237b9e9b4a08" providerId="ADAL" clId="{233AE11F-81DA-4BD7-B476-B362A32EB71A}" dt="2024-04-05T14:03:36.841" v="1634" actId="478"/>
          <ac:spMkLst>
            <pc:docMk/>
            <pc:sldMk cId="2239062668" sldId="432"/>
            <ac:spMk id="9" creationId="{291AA8AA-AF5A-727A-6FB5-61D9D814BF90}"/>
          </ac:spMkLst>
        </pc:spChg>
        <pc:spChg chg="del">
          <ac:chgData name="Tomasz Moroń" userId="722be6c7-7b5a-4770-8a53-237b9e9b4a08" providerId="ADAL" clId="{233AE11F-81DA-4BD7-B476-B362A32EB71A}" dt="2024-04-05T14:03:39.754" v="1635" actId="478"/>
          <ac:spMkLst>
            <pc:docMk/>
            <pc:sldMk cId="2239062668" sldId="432"/>
            <ac:spMk id="11" creationId="{830C21DF-3045-9C7C-C03F-F550A2F3C064}"/>
          </ac:spMkLst>
        </pc:spChg>
        <pc:spChg chg="add mod">
          <ac:chgData name="Tomasz Moroń" userId="722be6c7-7b5a-4770-8a53-237b9e9b4a08" providerId="ADAL" clId="{233AE11F-81DA-4BD7-B476-B362A32EB71A}" dt="2024-04-05T14:04:15.831" v="1650" actId="1076"/>
          <ac:spMkLst>
            <pc:docMk/>
            <pc:sldMk cId="2239062668" sldId="432"/>
            <ac:spMk id="12" creationId="{D8635E8B-BF63-53A6-1525-DF22CCD5910C}"/>
          </ac:spMkLst>
        </pc:spChg>
        <pc:spChg chg="add mod">
          <ac:chgData name="Tomasz Moroń" userId="722be6c7-7b5a-4770-8a53-237b9e9b4a08" providerId="ADAL" clId="{233AE11F-81DA-4BD7-B476-B362A32EB71A}" dt="2024-04-05T14:04:07.215" v="1648" actId="14100"/>
          <ac:spMkLst>
            <pc:docMk/>
            <pc:sldMk cId="2239062668" sldId="432"/>
            <ac:spMk id="14" creationId="{C65881A3-0A5D-DCF8-6629-5EEDF0D6B7C3}"/>
          </ac:spMkLst>
        </pc:spChg>
      </pc:sldChg>
      <pc:sldChg chg="addSp delSp modSp add mod">
        <pc:chgData name="Tomasz Moroń" userId="722be6c7-7b5a-4770-8a53-237b9e9b4a08" providerId="ADAL" clId="{233AE11F-81DA-4BD7-B476-B362A32EB71A}" dt="2024-04-05T14:29:55.717" v="1703" actId="20577"/>
        <pc:sldMkLst>
          <pc:docMk/>
          <pc:sldMk cId="3523998797" sldId="433"/>
        </pc:sldMkLst>
        <pc:spChg chg="mod">
          <ac:chgData name="Tomasz Moroń" userId="722be6c7-7b5a-4770-8a53-237b9e9b4a08" providerId="ADAL" clId="{233AE11F-81DA-4BD7-B476-B362A32EB71A}" dt="2024-04-05T14:27:43.104" v="1692" actId="6549"/>
          <ac:spMkLst>
            <pc:docMk/>
            <pc:sldMk cId="3523998797" sldId="433"/>
            <ac:spMk id="2" creationId="{80F52F2D-E26B-E744-3C42-670DAE4D1928}"/>
          </ac:spMkLst>
        </pc:spChg>
        <pc:spChg chg="del mod">
          <ac:chgData name="Tomasz Moroń" userId="722be6c7-7b5a-4770-8a53-237b9e9b4a08" providerId="ADAL" clId="{233AE11F-81DA-4BD7-B476-B362A32EB71A}" dt="2024-04-05T14:27:49.285" v="1693" actId="478"/>
          <ac:spMkLst>
            <pc:docMk/>
            <pc:sldMk cId="3523998797" sldId="433"/>
            <ac:spMk id="3" creationId="{A33316AA-26FC-27F7-C919-E7C9D4D18A21}"/>
          </ac:spMkLst>
        </pc:spChg>
        <pc:spChg chg="del">
          <ac:chgData name="Tomasz Moroń" userId="722be6c7-7b5a-4770-8a53-237b9e9b4a08" providerId="ADAL" clId="{233AE11F-81DA-4BD7-B476-B362A32EB71A}" dt="2024-04-05T14:27:49.285" v="1693" actId="478"/>
          <ac:spMkLst>
            <pc:docMk/>
            <pc:sldMk cId="3523998797" sldId="433"/>
            <ac:spMk id="5" creationId="{91B250A8-4A4A-CE42-A2F7-6E48E393D0D3}"/>
          </ac:spMkLst>
        </pc:spChg>
        <pc:spChg chg="del">
          <ac:chgData name="Tomasz Moroń" userId="722be6c7-7b5a-4770-8a53-237b9e9b4a08" providerId="ADAL" clId="{233AE11F-81DA-4BD7-B476-B362A32EB71A}" dt="2024-04-05T14:27:49.285" v="1693" actId="478"/>
          <ac:spMkLst>
            <pc:docMk/>
            <pc:sldMk cId="3523998797" sldId="433"/>
            <ac:spMk id="6" creationId="{6690E60D-CA5F-DC8A-86F2-67B81106F5AD}"/>
          </ac:spMkLst>
        </pc:spChg>
        <pc:spChg chg="add mod">
          <ac:chgData name="Tomasz Moroń" userId="722be6c7-7b5a-4770-8a53-237b9e9b4a08" providerId="ADAL" clId="{233AE11F-81DA-4BD7-B476-B362A32EB71A}" dt="2024-04-05T14:29:55.717" v="1703" actId="20577"/>
          <ac:spMkLst>
            <pc:docMk/>
            <pc:sldMk cId="3523998797" sldId="433"/>
            <ac:spMk id="7" creationId="{020793DE-A6D1-9A15-F8F4-C15797A127FB}"/>
          </ac:spMkLst>
        </pc:spChg>
        <pc:spChg chg="del">
          <ac:chgData name="Tomasz Moroń" userId="722be6c7-7b5a-4770-8a53-237b9e9b4a08" providerId="ADAL" clId="{233AE11F-81DA-4BD7-B476-B362A32EB71A}" dt="2024-04-05T14:27:49.285" v="1693" actId="478"/>
          <ac:spMkLst>
            <pc:docMk/>
            <pc:sldMk cId="3523998797" sldId="433"/>
            <ac:spMk id="8" creationId="{BB167E24-5C10-ACB7-0A06-8AEFD6A01630}"/>
          </ac:spMkLst>
        </pc:spChg>
        <pc:spChg chg="del">
          <ac:chgData name="Tomasz Moroń" userId="722be6c7-7b5a-4770-8a53-237b9e9b4a08" providerId="ADAL" clId="{233AE11F-81DA-4BD7-B476-B362A32EB71A}" dt="2024-04-05T14:27:49.285" v="1693" actId="478"/>
          <ac:spMkLst>
            <pc:docMk/>
            <pc:sldMk cId="3523998797" sldId="433"/>
            <ac:spMk id="9" creationId="{291AA8AA-AF5A-727A-6FB5-61D9D814BF90}"/>
          </ac:spMkLst>
        </pc:spChg>
        <pc:spChg chg="mod">
          <ac:chgData name="Tomasz Moroń" userId="722be6c7-7b5a-4770-8a53-237b9e9b4a08" providerId="ADAL" clId="{233AE11F-81DA-4BD7-B476-B362A32EB71A}" dt="2024-04-05T14:11:26.084" v="1673" actId="6549"/>
          <ac:spMkLst>
            <pc:docMk/>
            <pc:sldMk cId="3523998797" sldId="433"/>
            <ac:spMk id="11" creationId="{830C21DF-3045-9C7C-C03F-F550A2F3C064}"/>
          </ac:spMkLst>
        </pc:spChg>
      </pc:sldChg>
      <pc:sldChg chg="modSp add del mod">
        <pc:chgData name="Tomasz Moroń" userId="722be6c7-7b5a-4770-8a53-237b9e9b4a08" providerId="ADAL" clId="{233AE11F-81DA-4BD7-B476-B362A32EB71A}" dt="2024-04-05T14:10:34.413" v="1655" actId="47"/>
        <pc:sldMkLst>
          <pc:docMk/>
          <pc:sldMk cId="3631283748" sldId="433"/>
        </pc:sldMkLst>
        <pc:spChg chg="mod">
          <ac:chgData name="Tomasz Moroń" userId="722be6c7-7b5a-4770-8a53-237b9e9b4a08" providerId="ADAL" clId="{233AE11F-81DA-4BD7-B476-B362A32EB71A}" dt="2024-04-05T14:04:50.737" v="1654" actId="20577"/>
          <ac:spMkLst>
            <pc:docMk/>
            <pc:sldMk cId="3631283748" sldId="433"/>
            <ac:spMk id="2" creationId="{80F52F2D-E26B-E744-3C42-670DAE4D1928}"/>
          </ac:spMkLst>
        </pc:spChg>
      </pc:sldChg>
      <pc:sldChg chg="addSp delSp modSp add mod">
        <pc:chgData name="Tomasz Moroń" userId="722be6c7-7b5a-4770-8a53-237b9e9b4a08" providerId="ADAL" clId="{233AE11F-81DA-4BD7-B476-B362A32EB71A}" dt="2024-04-05T14:40:36.793" v="1883" actId="20577"/>
        <pc:sldMkLst>
          <pc:docMk/>
          <pc:sldMk cId="3742048989" sldId="434"/>
        </pc:sldMkLst>
        <pc:spChg chg="mod">
          <ac:chgData name="Tomasz Moroń" userId="722be6c7-7b5a-4770-8a53-237b9e9b4a08" providerId="ADAL" clId="{233AE11F-81DA-4BD7-B476-B362A32EB71A}" dt="2024-04-05T14:33:38.564" v="1707" actId="20577"/>
          <ac:spMkLst>
            <pc:docMk/>
            <pc:sldMk cId="3742048989" sldId="434"/>
            <ac:spMk id="2" creationId="{80F52F2D-E26B-E744-3C42-670DAE4D1928}"/>
          </ac:spMkLst>
        </pc:spChg>
        <pc:spChg chg="del">
          <ac:chgData name="Tomasz Moroń" userId="722be6c7-7b5a-4770-8a53-237b9e9b4a08" providerId="ADAL" clId="{233AE11F-81DA-4BD7-B476-B362A32EB71A}" dt="2024-04-05T14:35:09.283" v="1713" actId="478"/>
          <ac:spMkLst>
            <pc:docMk/>
            <pc:sldMk cId="3742048989" sldId="434"/>
            <ac:spMk id="3" creationId="{A33316AA-26FC-27F7-C919-E7C9D4D18A21}"/>
          </ac:spMkLst>
        </pc:spChg>
        <pc:spChg chg="add del mod">
          <ac:chgData name="Tomasz Moroń" userId="722be6c7-7b5a-4770-8a53-237b9e9b4a08" providerId="ADAL" clId="{233AE11F-81DA-4BD7-B476-B362A32EB71A}" dt="2024-04-05T14:36:48.770" v="1759" actId="478"/>
          <ac:spMkLst>
            <pc:docMk/>
            <pc:sldMk cId="3742048989" sldId="434"/>
            <ac:spMk id="4" creationId="{690D5D12-D958-3B16-C082-1D83C1033B42}"/>
          </ac:spMkLst>
        </pc:spChg>
        <pc:spChg chg="mod">
          <ac:chgData name="Tomasz Moroń" userId="722be6c7-7b5a-4770-8a53-237b9e9b4a08" providerId="ADAL" clId="{233AE11F-81DA-4BD7-B476-B362A32EB71A}" dt="2024-04-05T14:37:34.907" v="1801" actId="20577"/>
          <ac:spMkLst>
            <pc:docMk/>
            <pc:sldMk cId="3742048989" sldId="434"/>
            <ac:spMk id="5" creationId="{91B250A8-4A4A-CE42-A2F7-6E48E393D0D3}"/>
          </ac:spMkLst>
        </pc:spChg>
        <pc:spChg chg="mod">
          <ac:chgData name="Tomasz Moroń" userId="722be6c7-7b5a-4770-8a53-237b9e9b4a08" providerId="ADAL" clId="{233AE11F-81DA-4BD7-B476-B362A32EB71A}" dt="2024-04-05T14:37:40.303" v="1803" actId="20577"/>
          <ac:spMkLst>
            <pc:docMk/>
            <pc:sldMk cId="3742048989" sldId="434"/>
            <ac:spMk id="6" creationId="{6690E60D-CA5F-DC8A-86F2-67B81106F5AD}"/>
          </ac:spMkLst>
        </pc:spChg>
        <pc:spChg chg="add del mod">
          <ac:chgData name="Tomasz Moroń" userId="722be6c7-7b5a-4770-8a53-237b9e9b4a08" providerId="ADAL" clId="{233AE11F-81DA-4BD7-B476-B362A32EB71A}" dt="2024-04-05T14:38:20.530" v="1808" actId="478"/>
          <ac:spMkLst>
            <pc:docMk/>
            <pc:sldMk cId="3742048989" sldId="434"/>
            <ac:spMk id="7" creationId="{F62A9140-3901-29A3-A702-EC096B72E829}"/>
          </ac:spMkLst>
        </pc:spChg>
        <pc:spChg chg="mod">
          <ac:chgData name="Tomasz Moroń" userId="722be6c7-7b5a-4770-8a53-237b9e9b4a08" providerId="ADAL" clId="{233AE11F-81DA-4BD7-B476-B362A32EB71A}" dt="2024-04-05T14:37:43.546" v="1805" actId="20577"/>
          <ac:spMkLst>
            <pc:docMk/>
            <pc:sldMk cId="3742048989" sldId="434"/>
            <ac:spMk id="8" creationId="{BB167E24-5C10-ACB7-0A06-8AEFD6A01630}"/>
          </ac:spMkLst>
        </pc:spChg>
        <pc:spChg chg="del">
          <ac:chgData name="Tomasz Moroń" userId="722be6c7-7b5a-4770-8a53-237b9e9b4a08" providerId="ADAL" clId="{233AE11F-81DA-4BD7-B476-B362A32EB71A}" dt="2024-04-05T14:34:46.371" v="1712" actId="478"/>
          <ac:spMkLst>
            <pc:docMk/>
            <pc:sldMk cId="3742048989" sldId="434"/>
            <ac:spMk id="9" creationId="{291AA8AA-AF5A-727A-6FB5-61D9D814BF90}"/>
          </ac:spMkLst>
        </pc:spChg>
        <pc:spChg chg="add mod">
          <ac:chgData name="Tomasz Moroń" userId="722be6c7-7b5a-4770-8a53-237b9e9b4a08" providerId="ADAL" clId="{233AE11F-81DA-4BD7-B476-B362A32EB71A}" dt="2024-04-05T14:40:36.793" v="1883" actId="20577"/>
          <ac:spMkLst>
            <pc:docMk/>
            <pc:sldMk cId="3742048989" sldId="434"/>
            <ac:spMk id="10" creationId="{9D1DCADD-DB2B-E00E-47C6-FD96C6D4A746}"/>
          </ac:spMkLst>
        </pc:spChg>
        <pc:spChg chg="del">
          <ac:chgData name="Tomasz Moroń" userId="722be6c7-7b5a-4770-8a53-237b9e9b4a08" providerId="ADAL" clId="{233AE11F-81DA-4BD7-B476-B362A32EB71A}" dt="2024-04-05T14:34:44.971" v="1711" actId="478"/>
          <ac:spMkLst>
            <pc:docMk/>
            <pc:sldMk cId="3742048989" sldId="434"/>
            <ac:spMk id="11" creationId="{830C21DF-3045-9C7C-C03F-F550A2F3C064}"/>
          </ac:spMkLst>
        </pc:spChg>
        <pc:spChg chg="add mod">
          <ac:chgData name="Tomasz Moroń" userId="722be6c7-7b5a-4770-8a53-237b9e9b4a08" providerId="ADAL" clId="{233AE11F-81DA-4BD7-B476-B362A32EB71A}" dt="2024-04-05T14:40:24.817" v="1881" actId="20577"/>
          <ac:spMkLst>
            <pc:docMk/>
            <pc:sldMk cId="3742048989" sldId="434"/>
            <ac:spMk id="12" creationId="{60D4D404-47AE-4786-3B01-19F4902DD56A}"/>
          </ac:spMkLst>
        </pc:spChg>
      </pc:sldChg>
      <pc:sldChg chg="addSp delSp modSp add mod">
        <pc:chgData name="Tomasz Moroń" userId="722be6c7-7b5a-4770-8a53-237b9e9b4a08" providerId="ADAL" clId="{233AE11F-81DA-4BD7-B476-B362A32EB71A}" dt="2024-04-05T15:00:37.015" v="1991" actId="20577"/>
        <pc:sldMkLst>
          <pc:docMk/>
          <pc:sldMk cId="3691459950" sldId="435"/>
        </pc:sldMkLst>
        <pc:spChg chg="mod">
          <ac:chgData name="Tomasz Moroń" userId="722be6c7-7b5a-4770-8a53-237b9e9b4a08" providerId="ADAL" clId="{233AE11F-81DA-4BD7-B476-B362A32EB71A}" dt="2024-04-05T15:00:37.015" v="1991" actId="20577"/>
          <ac:spMkLst>
            <pc:docMk/>
            <pc:sldMk cId="3691459950" sldId="435"/>
            <ac:spMk id="2" creationId="{80F52F2D-E26B-E744-3C42-670DAE4D1928}"/>
          </ac:spMkLst>
        </pc:spChg>
        <pc:spChg chg="add mod">
          <ac:chgData name="Tomasz Moroń" userId="722be6c7-7b5a-4770-8a53-237b9e9b4a08" providerId="ADAL" clId="{233AE11F-81DA-4BD7-B476-B362A32EB71A}" dt="2024-04-05T14:59:55.145" v="1978" actId="21"/>
          <ac:spMkLst>
            <pc:docMk/>
            <pc:sldMk cId="3691459950" sldId="435"/>
            <ac:spMk id="4" creationId="{2EC86BEF-BF0A-F637-C78E-ACE01010C92D}"/>
          </ac:spMkLst>
        </pc:spChg>
        <pc:spChg chg="del">
          <ac:chgData name="Tomasz Moroń" userId="722be6c7-7b5a-4770-8a53-237b9e9b4a08" providerId="ADAL" clId="{233AE11F-81DA-4BD7-B476-B362A32EB71A}" dt="2024-04-05T14:55:28.967" v="1904" actId="478"/>
          <ac:spMkLst>
            <pc:docMk/>
            <pc:sldMk cId="3691459950" sldId="435"/>
            <ac:spMk id="5" creationId="{91B250A8-4A4A-CE42-A2F7-6E48E393D0D3}"/>
          </ac:spMkLst>
        </pc:spChg>
        <pc:spChg chg="del">
          <ac:chgData name="Tomasz Moroń" userId="722be6c7-7b5a-4770-8a53-237b9e9b4a08" providerId="ADAL" clId="{233AE11F-81DA-4BD7-B476-B362A32EB71A}" dt="2024-04-05T14:55:28.967" v="1904" actId="478"/>
          <ac:spMkLst>
            <pc:docMk/>
            <pc:sldMk cId="3691459950" sldId="435"/>
            <ac:spMk id="6" creationId="{6690E60D-CA5F-DC8A-86F2-67B81106F5AD}"/>
          </ac:spMkLst>
        </pc:spChg>
        <pc:spChg chg="del">
          <ac:chgData name="Tomasz Moroń" userId="722be6c7-7b5a-4770-8a53-237b9e9b4a08" providerId="ADAL" clId="{233AE11F-81DA-4BD7-B476-B362A32EB71A}" dt="2024-04-05T14:55:28.967" v="1904" actId="478"/>
          <ac:spMkLst>
            <pc:docMk/>
            <pc:sldMk cId="3691459950" sldId="435"/>
            <ac:spMk id="8" creationId="{BB167E24-5C10-ACB7-0A06-8AEFD6A01630}"/>
          </ac:spMkLst>
        </pc:spChg>
        <pc:spChg chg="add mod">
          <ac:chgData name="Tomasz Moroń" userId="722be6c7-7b5a-4770-8a53-237b9e9b4a08" providerId="ADAL" clId="{233AE11F-81DA-4BD7-B476-B362A32EB71A}" dt="2024-04-05T15:00:04.622" v="1982" actId="21"/>
          <ac:spMkLst>
            <pc:docMk/>
            <pc:sldMk cId="3691459950" sldId="435"/>
            <ac:spMk id="9" creationId="{8E83E452-F368-92EF-4F92-68E1405932DE}"/>
          </ac:spMkLst>
        </pc:spChg>
        <pc:spChg chg="del">
          <ac:chgData name="Tomasz Moroń" userId="722be6c7-7b5a-4770-8a53-237b9e9b4a08" providerId="ADAL" clId="{233AE11F-81DA-4BD7-B476-B362A32EB71A}" dt="2024-04-05T14:55:28.967" v="1904" actId="478"/>
          <ac:spMkLst>
            <pc:docMk/>
            <pc:sldMk cId="3691459950" sldId="435"/>
            <ac:spMk id="10" creationId="{9D1DCADD-DB2B-E00E-47C6-FD96C6D4A746}"/>
          </ac:spMkLst>
        </pc:spChg>
        <pc:spChg chg="del">
          <ac:chgData name="Tomasz Moroń" userId="722be6c7-7b5a-4770-8a53-237b9e9b4a08" providerId="ADAL" clId="{233AE11F-81DA-4BD7-B476-B362A32EB71A}" dt="2024-04-05T14:55:33.607" v="1905" actId="478"/>
          <ac:spMkLst>
            <pc:docMk/>
            <pc:sldMk cId="3691459950" sldId="435"/>
            <ac:spMk id="12" creationId="{60D4D404-47AE-4786-3B01-19F4902DD56A}"/>
          </ac:spMkLst>
        </pc:spChg>
        <pc:spChg chg="add mod">
          <ac:chgData name="Tomasz Moroń" userId="722be6c7-7b5a-4770-8a53-237b9e9b4a08" providerId="ADAL" clId="{233AE11F-81DA-4BD7-B476-B362A32EB71A}" dt="2024-04-05T15:00:27.400" v="1990" actId="14100"/>
          <ac:spMkLst>
            <pc:docMk/>
            <pc:sldMk cId="3691459950" sldId="435"/>
            <ac:spMk id="13" creationId="{0C38CCFC-357C-77C2-D74F-6ADC179A3B45}"/>
          </ac:spMkLst>
        </pc:spChg>
        <pc:spChg chg="add mod">
          <ac:chgData name="Tomasz Moroń" userId="722be6c7-7b5a-4770-8a53-237b9e9b4a08" providerId="ADAL" clId="{233AE11F-81DA-4BD7-B476-B362A32EB71A}" dt="2024-04-05T15:00:18.157" v="1988" actId="14100"/>
          <ac:spMkLst>
            <pc:docMk/>
            <pc:sldMk cId="3691459950" sldId="435"/>
            <ac:spMk id="15" creationId="{1D62FFDF-3A0C-AC94-9B79-DEF52D8E6A20}"/>
          </ac:spMkLst>
        </pc:spChg>
      </pc:sldChg>
      <pc:sldChg chg="addSp delSp modSp add mod">
        <pc:chgData name="Tomasz Moroń" userId="722be6c7-7b5a-4770-8a53-237b9e9b4a08" providerId="ADAL" clId="{233AE11F-81DA-4BD7-B476-B362A32EB71A}" dt="2024-04-05T15:11:29.975" v="2085" actId="122"/>
        <pc:sldMkLst>
          <pc:docMk/>
          <pc:sldMk cId="141739303" sldId="436"/>
        </pc:sldMkLst>
        <pc:spChg chg="add mod">
          <ac:chgData name="Tomasz Moroń" userId="722be6c7-7b5a-4770-8a53-237b9e9b4a08" providerId="ADAL" clId="{233AE11F-81DA-4BD7-B476-B362A32EB71A}" dt="2024-04-05T15:11:27.165" v="2084" actId="122"/>
          <ac:spMkLst>
            <pc:docMk/>
            <pc:sldMk cId="141739303" sldId="436"/>
            <ac:spMk id="3" creationId="{BA1B2CE9-120E-595E-0101-B6EAE323E00A}"/>
          </ac:spMkLst>
        </pc:spChg>
        <pc:spChg chg="mod">
          <ac:chgData name="Tomasz Moroń" userId="722be6c7-7b5a-4770-8a53-237b9e9b4a08" providerId="ADAL" clId="{233AE11F-81DA-4BD7-B476-B362A32EB71A}" dt="2024-04-05T15:09:05.232" v="2004"/>
          <ac:spMkLst>
            <pc:docMk/>
            <pc:sldMk cId="141739303" sldId="436"/>
            <ac:spMk id="4" creationId="{2EC86BEF-BF0A-F637-C78E-ACE01010C92D}"/>
          </ac:spMkLst>
        </pc:spChg>
        <pc:spChg chg="add del mod">
          <ac:chgData name="Tomasz Moroń" userId="722be6c7-7b5a-4770-8a53-237b9e9b4a08" providerId="ADAL" clId="{233AE11F-81DA-4BD7-B476-B362A32EB71A}" dt="2024-04-05T15:10:04.673" v="2051"/>
          <ac:spMkLst>
            <pc:docMk/>
            <pc:sldMk cId="141739303" sldId="436"/>
            <ac:spMk id="5" creationId="{77281041-64D5-9ECE-F4C7-DE9747F5A579}"/>
          </ac:spMkLst>
        </pc:spChg>
        <pc:spChg chg="add mod">
          <ac:chgData name="Tomasz Moroń" userId="722be6c7-7b5a-4770-8a53-237b9e9b4a08" providerId="ADAL" clId="{233AE11F-81DA-4BD7-B476-B362A32EB71A}" dt="2024-04-05T15:11:29.975" v="2085" actId="122"/>
          <ac:spMkLst>
            <pc:docMk/>
            <pc:sldMk cId="141739303" sldId="436"/>
            <ac:spMk id="6" creationId="{E381EC05-4592-C48A-F77D-E61E40590279}"/>
          </ac:spMkLst>
        </pc:spChg>
        <pc:spChg chg="add mod">
          <ac:chgData name="Tomasz Moroń" userId="722be6c7-7b5a-4770-8a53-237b9e9b4a08" providerId="ADAL" clId="{233AE11F-81DA-4BD7-B476-B362A32EB71A}" dt="2024-04-05T15:11:03.269" v="2075" actId="20577"/>
          <ac:spMkLst>
            <pc:docMk/>
            <pc:sldMk cId="141739303" sldId="436"/>
            <ac:spMk id="7" creationId="{A9A058F7-F3F0-BED8-7B3B-1F20D4CFE078}"/>
          </ac:spMkLst>
        </pc:spChg>
        <pc:spChg chg="add mod">
          <ac:chgData name="Tomasz Moroń" userId="722be6c7-7b5a-4770-8a53-237b9e9b4a08" providerId="ADAL" clId="{233AE11F-81DA-4BD7-B476-B362A32EB71A}" dt="2024-04-05T15:11:19.148" v="2082" actId="6549"/>
          <ac:spMkLst>
            <pc:docMk/>
            <pc:sldMk cId="141739303" sldId="436"/>
            <ac:spMk id="8" creationId="{7B0CF85D-D292-043B-E2AB-BFF34BD6FFD9}"/>
          </ac:spMkLst>
        </pc:spChg>
        <pc:spChg chg="del">
          <ac:chgData name="Tomasz Moroń" userId="722be6c7-7b5a-4770-8a53-237b9e9b4a08" providerId="ADAL" clId="{233AE11F-81DA-4BD7-B476-B362A32EB71A}" dt="2024-04-05T15:09:17.676" v="2005" actId="478"/>
          <ac:spMkLst>
            <pc:docMk/>
            <pc:sldMk cId="141739303" sldId="436"/>
            <ac:spMk id="9" creationId="{8E83E452-F368-92EF-4F92-68E1405932DE}"/>
          </ac:spMkLst>
        </pc:spChg>
        <pc:spChg chg="del">
          <ac:chgData name="Tomasz Moroń" userId="722be6c7-7b5a-4770-8a53-237b9e9b4a08" providerId="ADAL" clId="{233AE11F-81DA-4BD7-B476-B362A32EB71A}" dt="2024-04-05T15:09:17.676" v="2005" actId="478"/>
          <ac:spMkLst>
            <pc:docMk/>
            <pc:sldMk cId="141739303" sldId="436"/>
            <ac:spMk id="13" creationId="{0C38CCFC-357C-77C2-D74F-6ADC179A3B45}"/>
          </ac:spMkLst>
        </pc:spChg>
        <pc:spChg chg="del">
          <ac:chgData name="Tomasz Moroń" userId="722be6c7-7b5a-4770-8a53-237b9e9b4a08" providerId="ADAL" clId="{233AE11F-81DA-4BD7-B476-B362A32EB71A}" dt="2024-04-05T15:09:17.676" v="2005" actId="478"/>
          <ac:spMkLst>
            <pc:docMk/>
            <pc:sldMk cId="141739303" sldId="436"/>
            <ac:spMk id="15" creationId="{1D62FFDF-3A0C-AC94-9B79-DEF52D8E6A20}"/>
          </ac:spMkLst>
        </pc:spChg>
      </pc:sldChg>
      <pc:sldChg chg="addSp delSp modSp add mod">
        <pc:chgData name="Tomasz Moroń" userId="722be6c7-7b5a-4770-8a53-237b9e9b4a08" providerId="ADAL" clId="{233AE11F-81DA-4BD7-B476-B362A32EB71A}" dt="2024-04-05T15:12:44.080" v="2116" actId="20577"/>
        <pc:sldMkLst>
          <pc:docMk/>
          <pc:sldMk cId="3291891737" sldId="437"/>
        </pc:sldMkLst>
        <pc:spChg chg="del">
          <ac:chgData name="Tomasz Moroń" userId="722be6c7-7b5a-4770-8a53-237b9e9b4a08" providerId="ADAL" clId="{233AE11F-81DA-4BD7-B476-B362A32EB71A}" dt="2024-04-05T15:12:03.539" v="2089" actId="478"/>
          <ac:spMkLst>
            <pc:docMk/>
            <pc:sldMk cId="3291891737" sldId="437"/>
            <ac:spMk id="3" creationId="{BA1B2CE9-120E-595E-0101-B6EAE323E00A}"/>
          </ac:spMkLst>
        </pc:spChg>
        <pc:spChg chg="mod">
          <ac:chgData name="Tomasz Moroń" userId="722be6c7-7b5a-4770-8a53-237b9e9b4a08" providerId="ADAL" clId="{233AE11F-81DA-4BD7-B476-B362A32EB71A}" dt="2024-04-05T15:11:58.754" v="2088" actId="6549"/>
          <ac:spMkLst>
            <pc:docMk/>
            <pc:sldMk cId="3291891737" sldId="437"/>
            <ac:spMk id="4" creationId="{2EC86BEF-BF0A-F637-C78E-ACE01010C92D}"/>
          </ac:spMkLst>
        </pc:spChg>
        <pc:spChg chg="del mod">
          <ac:chgData name="Tomasz Moroń" userId="722be6c7-7b5a-4770-8a53-237b9e9b4a08" providerId="ADAL" clId="{233AE11F-81DA-4BD7-B476-B362A32EB71A}" dt="2024-04-05T15:12:07.491" v="2091" actId="478"/>
          <ac:spMkLst>
            <pc:docMk/>
            <pc:sldMk cId="3291891737" sldId="437"/>
            <ac:spMk id="6" creationId="{E381EC05-4592-C48A-F77D-E61E40590279}"/>
          </ac:spMkLst>
        </pc:spChg>
        <pc:spChg chg="del">
          <ac:chgData name="Tomasz Moroń" userId="722be6c7-7b5a-4770-8a53-237b9e9b4a08" providerId="ADAL" clId="{233AE11F-81DA-4BD7-B476-B362A32EB71A}" dt="2024-04-05T15:12:08.573" v="2092" actId="478"/>
          <ac:spMkLst>
            <pc:docMk/>
            <pc:sldMk cId="3291891737" sldId="437"/>
            <ac:spMk id="7" creationId="{A9A058F7-F3F0-BED8-7B3B-1F20D4CFE078}"/>
          </ac:spMkLst>
        </pc:spChg>
        <pc:spChg chg="del">
          <ac:chgData name="Tomasz Moroń" userId="722be6c7-7b5a-4770-8a53-237b9e9b4a08" providerId="ADAL" clId="{233AE11F-81DA-4BD7-B476-B362A32EB71A}" dt="2024-04-05T15:12:09.396" v="2093" actId="478"/>
          <ac:spMkLst>
            <pc:docMk/>
            <pc:sldMk cId="3291891737" sldId="437"/>
            <ac:spMk id="8" creationId="{7B0CF85D-D292-043B-E2AB-BFF34BD6FFD9}"/>
          </ac:spMkLst>
        </pc:spChg>
        <pc:spChg chg="add del">
          <ac:chgData name="Tomasz Moroń" userId="722be6c7-7b5a-4770-8a53-237b9e9b4a08" providerId="ADAL" clId="{233AE11F-81DA-4BD7-B476-B362A32EB71A}" dt="2024-04-05T15:12:21.972" v="2095" actId="478"/>
          <ac:spMkLst>
            <pc:docMk/>
            <pc:sldMk cId="3291891737" sldId="437"/>
            <ac:spMk id="9" creationId="{65ABC957-5F57-9706-5B00-79A616CF50D2}"/>
          </ac:spMkLst>
        </pc:spChg>
        <pc:spChg chg="add mod">
          <ac:chgData name="Tomasz Moroń" userId="722be6c7-7b5a-4770-8a53-237b9e9b4a08" providerId="ADAL" clId="{233AE11F-81DA-4BD7-B476-B362A32EB71A}" dt="2024-04-05T15:12:44.080" v="2116" actId="20577"/>
          <ac:spMkLst>
            <pc:docMk/>
            <pc:sldMk cId="3291891737" sldId="437"/>
            <ac:spMk id="10" creationId="{656B4AE7-4F60-0583-272B-384662B2D4D7}"/>
          </ac:spMkLst>
        </pc:spChg>
      </pc:sldChg>
      <pc:sldChg chg="modSp add del mod">
        <pc:chgData name="Tomasz Moroń" userId="722be6c7-7b5a-4770-8a53-237b9e9b4a08" providerId="ADAL" clId="{233AE11F-81DA-4BD7-B476-B362A32EB71A}" dt="2024-04-05T15:21:22.773" v="2312" actId="47"/>
        <pc:sldMkLst>
          <pc:docMk/>
          <pc:sldMk cId="2118234346" sldId="438"/>
        </pc:sldMkLst>
        <pc:spChg chg="mod">
          <ac:chgData name="Tomasz Moroń" userId="722be6c7-7b5a-4770-8a53-237b9e9b4a08" providerId="ADAL" clId="{233AE11F-81DA-4BD7-B476-B362A32EB71A}" dt="2024-04-05T15:13:51.244" v="2133" actId="1076"/>
          <ac:spMkLst>
            <pc:docMk/>
            <pc:sldMk cId="2118234346" sldId="438"/>
            <ac:spMk id="2" creationId="{80F52F2D-E26B-E744-3C42-670DAE4D1928}"/>
          </ac:spMkLst>
        </pc:spChg>
      </pc:sldChg>
      <pc:sldChg chg="modSp add mod">
        <pc:chgData name="Tomasz Moroń" userId="722be6c7-7b5a-4770-8a53-237b9e9b4a08" providerId="ADAL" clId="{233AE11F-81DA-4BD7-B476-B362A32EB71A}" dt="2024-04-05T15:19:08.874" v="2311" actId="20577"/>
        <pc:sldMkLst>
          <pc:docMk/>
          <pc:sldMk cId="743922721" sldId="439"/>
        </pc:sldMkLst>
        <pc:spChg chg="mod">
          <ac:chgData name="Tomasz Moroń" userId="722be6c7-7b5a-4770-8a53-237b9e9b4a08" providerId="ADAL" clId="{233AE11F-81DA-4BD7-B476-B362A32EB71A}" dt="2024-04-05T15:13:54.888" v="2134"/>
          <ac:spMkLst>
            <pc:docMk/>
            <pc:sldMk cId="743922721" sldId="439"/>
            <ac:spMk id="2" creationId="{80F52F2D-E26B-E744-3C42-670DAE4D1928}"/>
          </ac:spMkLst>
        </pc:spChg>
        <pc:spChg chg="mod">
          <ac:chgData name="Tomasz Moroń" userId="722be6c7-7b5a-4770-8a53-237b9e9b4a08" providerId="ADAL" clId="{233AE11F-81DA-4BD7-B476-B362A32EB71A}" dt="2024-04-05T15:17:30.019" v="2246" actId="20577"/>
          <ac:spMkLst>
            <pc:docMk/>
            <pc:sldMk cId="743922721" sldId="439"/>
            <ac:spMk id="6" creationId="{6690E60D-CA5F-DC8A-86F2-67B81106F5AD}"/>
          </ac:spMkLst>
        </pc:spChg>
        <pc:spChg chg="mod">
          <ac:chgData name="Tomasz Moroń" userId="722be6c7-7b5a-4770-8a53-237b9e9b4a08" providerId="ADAL" clId="{233AE11F-81DA-4BD7-B476-B362A32EB71A}" dt="2024-04-05T15:14:32.074" v="2157" actId="1076"/>
          <ac:spMkLst>
            <pc:docMk/>
            <pc:sldMk cId="743922721" sldId="439"/>
            <ac:spMk id="8" creationId="{BB167E24-5C10-ACB7-0A06-8AEFD6A01630}"/>
          </ac:spMkLst>
        </pc:spChg>
        <pc:spChg chg="mod">
          <ac:chgData name="Tomasz Moroń" userId="722be6c7-7b5a-4770-8a53-237b9e9b4a08" providerId="ADAL" clId="{233AE11F-81DA-4BD7-B476-B362A32EB71A}" dt="2024-04-05T15:18:21.335" v="2267" actId="1076"/>
          <ac:spMkLst>
            <pc:docMk/>
            <pc:sldMk cId="743922721" sldId="439"/>
            <ac:spMk id="9" creationId="{291AA8AA-AF5A-727A-6FB5-61D9D814BF90}"/>
          </ac:spMkLst>
        </pc:spChg>
        <pc:spChg chg="mod">
          <ac:chgData name="Tomasz Moroń" userId="722be6c7-7b5a-4770-8a53-237b9e9b4a08" providerId="ADAL" clId="{233AE11F-81DA-4BD7-B476-B362A32EB71A}" dt="2024-04-05T15:19:08.874" v="2311" actId="20577"/>
          <ac:spMkLst>
            <pc:docMk/>
            <pc:sldMk cId="743922721" sldId="439"/>
            <ac:spMk id="11" creationId="{830C21DF-3045-9C7C-C03F-F550A2F3C064}"/>
          </ac:spMkLst>
        </pc:spChg>
      </pc:sldChg>
      <pc:sldChg chg="addSp delSp modSp add mod">
        <pc:chgData name="Tomasz Moroń" userId="722be6c7-7b5a-4770-8a53-237b9e9b4a08" providerId="ADAL" clId="{233AE11F-81DA-4BD7-B476-B362A32EB71A}" dt="2024-04-05T15:24:32.745" v="2364" actId="20577"/>
        <pc:sldMkLst>
          <pc:docMk/>
          <pc:sldMk cId="236814121" sldId="440"/>
        </pc:sldMkLst>
        <pc:spChg chg="mod">
          <ac:chgData name="Tomasz Moroń" userId="722be6c7-7b5a-4770-8a53-237b9e9b4a08" providerId="ADAL" clId="{233AE11F-81DA-4BD7-B476-B362A32EB71A}" dt="2024-04-05T15:22:04.094" v="2315"/>
          <ac:spMkLst>
            <pc:docMk/>
            <pc:sldMk cId="236814121" sldId="440"/>
            <ac:spMk id="2" creationId="{80F52F2D-E26B-E744-3C42-670DAE4D1928}"/>
          </ac:spMkLst>
        </pc:spChg>
        <pc:spChg chg="mod">
          <ac:chgData name="Tomasz Moroń" userId="722be6c7-7b5a-4770-8a53-237b9e9b4a08" providerId="ADAL" clId="{233AE11F-81DA-4BD7-B476-B362A32EB71A}" dt="2024-04-05T15:23:08.052" v="2318"/>
          <ac:spMkLst>
            <pc:docMk/>
            <pc:sldMk cId="236814121" sldId="440"/>
            <ac:spMk id="3" creationId="{A33316AA-26FC-27F7-C919-E7C9D4D18A21}"/>
          </ac:spMkLst>
        </pc:spChg>
        <pc:spChg chg="mod">
          <ac:chgData name="Tomasz Moroń" userId="722be6c7-7b5a-4770-8a53-237b9e9b4a08" providerId="ADAL" clId="{233AE11F-81DA-4BD7-B476-B362A32EB71A}" dt="2024-04-05T15:22:33.331" v="2317" actId="20577"/>
          <ac:spMkLst>
            <pc:docMk/>
            <pc:sldMk cId="236814121" sldId="440"/>
            <ac:spMk id="5" creationId="{65A356C3-E6C1-7393-9336-461339932CF2}"/>
          </ac:spMkLst>
        </pc:spChg>
        <pc:spChg chg="add mod">
          <ac:chgData name="Tomasz Moroń" userId="722be6c7-7b5a-4770-8a53-237b9e9b4a08" providerId="ADAL" clId="{233AE11F-81DA-4BD7-B476-B362A32EB71A}" dt="2024-04-05T15:23:24.257" v="2321" actId="14100"/>
          <ac:spMkLst>
            <pc:docMk/>
            <pc:sldMk cId="236814121" sldId="440"/>
            <ac:spMk id="6" creationId="{62631898-0A43-6B3E-3B29-F16AB431528E}"/>
          </ac:spMkLst>
        </pc:spChg>
        <pc:spChg chg="add mod">
          <ac:chgData name="Tomasz Moroń" userId="722be6c7-7b5a-4770-8a53-237b9e9b4a08" providerId="ADAL" clId="{233AE11F-81DA-4BD7-B476-B362A32EB71A}" dt="2024-04-05T15:24:17.699" v="2353" actId="20577"/>
          <ac:spMkLst>
            <pc:docMk/>
            <pc:sldMk cId="236814121" sldId="440"/>
            <ac:spMk id="7" creationId="{E80845D3-FB2C-1BC4-B26B-DA6BD48C49A1}"/>
          </ac:spMkLst>
        </pc:spChg>
        <pc:spChg chg="add mod">
          <ac:chgData name="Tomasz Moroń" userId="722be6c7-7b5a-4770-8a53-237b9e9b4a08" providerId="ADAL" clId="{233AE11F-81DA-4BD7-B476-B362A32EB71A}" dt="2024-04-05T15:24:32.745" v="2364" actId="20577"/>
          <ac:spMkLst>
            <pc:docMk/>
            <pc:sldMk cId="236814121" sldId="440"/>
            <ac:spMk id="8" creationId="{234D5AA7-1BEB-7825-69C6-F17A39AFC05A}"/>
          </ac:spMkLst>
        </pc:spChg>
        <pc:spChg chg="del">
          <ac:chgData name="Tomasz Moroń" userId="722be6c7-7b5a-4770-8a53-237b9e9b4a08" providerId="ADAL" clId="{233AE11F-81DA-4BD7-B476-B362A32EB71A}" dt="2024-04-05T15:23:37.881" v="2322" actId="478"/>
          <ac:spMkLst>
            <pc:docMk/>
            <pc:sldMk cId="236814121" sldId="440"/>
            <ac:spMk id="10" creationId="{B1D074B9-3E30-E58D-8BDD-0A7FBAF17073}"/>
          </ac:spMkLst>
        </pc:spChg>
        <pc:spChg chg="mod">
          <ac:chgData name="Tomasz Moroń" userId="722be6c7-7b5a-4770-8a53-237b9e9b4a08" providerId="ADAL" clId="{233AE11F-81DA-4BD7-B476-B362A32EB71A}" dt="2024-04-05T15:24:02.303" v="2345" actId="1076"/>
          <ac:spMkLst>
            <pc:docMk/>
            <pc:sldMk cId="236814121" sldId="440"/>
            <ac:spMk id="13" creationId="{1C49F33B-97C1-700F-B6AE-CE1E32EFEEF8}"/>
          </ac:spMkLst>
        </pc:spChg>
      </pc:sldChg>
      <pc:sldChg chg="add del">
        <pc:chgData name="Tomasz Moroń" userId="722be6c7-7b5a-4770-8a53-237b9e9b4a08" providerId="ADAL" clId="{233AE11F-81DA-4BD7-B476-B362A32EB71A}" dt="2024-04-05T15:26:29.387" v="2404" actId="47"/>
        <pc:sldMkLst>
          <pc:docMk/>
          <pc:sldMk cId="2964004304" sldId="441"/>
        </pc:sldMkLst>
      </pc:sldChg>
      <pc:sldChg chg="modSp add mod">
        <pc:chgData name="Tomasz Moroń" userId="722be6c7-7b5a-4770-8a53-237b9e9b4a08" providerId="ADAL" clId="{233AE11F-81DA-4BD7-B476-B362A32EB71A}" dt="2024-04-05T15:26:07.889" v="2403" actId="1076"/>
        <pc:sldMkLst>
          <pc:docMk/>
          <pc:sldMk cId="1883175999" sldId="442"/>
        </pc:sldMkLst>
        <pc:spChg chg="mod">
          <ac:chgData name="Tomasz Moroń" userId="722be6c7-7b5a-4770-8a53-237b9e9b4a08" providerId="ADAL" clId="{233AE11F-81DA-4BD7-B476-B362A32EB71A}" dt="2024-04-05T15:24:55.731" v="2374" actId="20577"/>
          <ac:spMkLst>
            <pc:docMk/>
            <pc:sldMk cId="1883175999" sldId="442"/>
            <ac:spMk id="2" creationId="{80F52F2D-E26B-E744-3C42-670DAE4D1928}"/>
          </ac:spMkLst>
        </pc:spChg>
        <pc:graphicFrameChg chg="mod modGraphic">
          <ac:chgData name="Tomasz Moroń" userId="722be6c7-7b5a-4770-8a53-237b9e9b4a08" providerId="ADAL" clId="{233AE11F-81DA-4BD7-B476-B362A32EB71A}" dt="2024-04-05T15:26:07.889" v="2403" actId="1076"/>
          <ac:graphicFrameMkLst>
            <pc:docMk/>
            <pc:sldMk cId="1883175999" sldId="442"/>
            <ac:graphicFrameMk id="4" creationId="{D89EEF82-4B1C-2FE2-37E3-990F7EA9D7DC}"/>
          </ac:graphicFrameMkLst>
        </pc:graphicFrameChg>
      </pc:sldChg>
      <pc:sldChg chg="modSp add mod">
        <pc:chgData name="Tomasz Moroń" userId="722be6c7-7b5a-4770-8a53-237b9e9b4a08" providerId="ADAL" clId="{233AE11F-81DA-4BD7-B476-B362A32EB71A}" dt="2024-04-05T15:26:40.466" v="2414" actId="20577"/>
        <pc:sldMkLst>
          <pc:docMk/>
          <pc:sldMk cId="2396569867" sldId="443"/>
        </pc:sldMkLst>
        <pc:spChg chg="mod">
          <ac:chgData name="Tomasz Moroń" userId="722be6c7-7b5a-4770-8a53-237b9e9b4a08" providerId="ADAL" clId="{233AE11F-81DA-4BD7-B476-B362A32EB71A}" dt="2024-04-05T15:26:40.466" v="2414" actId="20577"/>
          <ac:spMkLst>
            <pc:docMk/>
            <pc:sldMk cId="2396569867" sldId="443"/>
            <ac:spMk id="2" creationId="{80F52F2D-E26B-E744-3C42-670DAE4D1928}"/>
          </ac:spMkLst>
        </pc:spChg>
      </pc:sldChg>
    </pc:docChg>
  </pc:docChgLst>
  <pc:docChgLst>
    <pc:chgData name="来宾用户" userId="S::urn:spo:anon#0179ed40615041e1d9fc0db8c33bf23925a1185f5cb917379c6053befeb9e251::" providerId="AD" clId="Web-{7A877A56-106B-1FD1-1E4D-C041625544C0}"/>
    <pc:docChg chg="modSld">
      <pc:chgData name="来宾用户" userId="S::urn:spo:anon#0179ed40615041e1d9fc0db8c33bf23925a1185f5cb917379c6053befeb9e251::" providerId="AD" clId="Web-{7A877A56-106B-1FD1-1E4D-C041625544C0}" dt="2024-05-11T17:23:47.486" v="1" actId="1076"/>
      <pc:docMkLst>
        <pc:docMk/>
      </pc:docMkLst>
      <pc:sldChg chg="modSp">
        <pc:chgData name="来宾用户" userId="S::urn:spo:anon#0179ed40615041e1d9fc0db8c33bf23925a1185f5cb917379c6053befeb9e251::" providerId="AD" clId="Web-{7A877A56-106B-1FD1-1E4D-C041625544C0}" dt="2024-05-11T17:23:47.486" v="1" actId="1076"/>
        <pc:sldMkLst>
          <pc:docMk/>
          <pc:sldMk cId="1906383889" sldId="268"/>
        </pc:sldMkLst>
        <pc:spChg chg="mod">
          <ac:chgData name="来宾用户" userId="S::urn:spo:anon#0179ed40615041e1d9fc0db8c33bf23925a1185f5cb917379c6053befeb9e251::" providerId="AD" clId="Web-{7A877A56-106B-1FD1-1E4D-C041625544C0}" dt="2024-05-11T17:23:47.486" v="1" actId="1076"/>
          <ac:spMkLst>
            <pc:docMk/>
            <pc:sldMk cId="1906383889" sldId="268"/>
            <ac:spMk id="4" creationId="{00000000-0000-0000-0000-000000000000}"/>
          </ac:spMkLst>
        </pc:spChg>
        <pc:picChg chg="mod">
          <ac:chgData name="来宾用户" userId="S::urn:spo:anon#0179ed40615041e1d9fc0db8c33bf23925a1185f5cb917379c6053befeb9e251::" providerId="AD" clId="Web-{7A877A56-106B-1FD1-1E4D-C041625544C0}" dt="2024-05-11T17:23:43.455" v="0" actId="1076"/>
          <ac:picMkLst>
            <pc:docMk/>
            <pc:sldMk cId="1906383889" sldId="268"/>
            <ac:picMk id="13" creationId="{00000000-0000-0000-0000-000000000000}"/>
          </ac:picMkLst>
        </pc:picChg>
      </pc:sldChg>
    </pc:docChg>
  </pc:docChgLst>
  <pc:docChgLst>
    <pc:chgData name="Tomasz Moroń" userId="722be6c7-7b5a-4770-8a53-237b9e9b4a08" providerId="ADAL" clId="{8B548ECB-FB46-4727-8D4D-379332A3C1DB}"/>
    <pc:docChg chg="undo custSel addSld delSld modSld modSection">
      <pc:chgData name="Tomasz Moroń" userId="722be6c7-7b5a-4770-8a53-237b9e9b4a08" providerId="ADAL" clId="{8B548ECB-FB46-4727-8D4D-379332A3C1DB}" dt="2024-05-07T09:09:18.407" v="1049"/>
      <pc:docMkLst>
        <pc:docMk/>
      </pc:docMkLst>
      <pc:sldChg chg="delSp modSp mod">
        <pc:chgData name="Tomasz Moroń" userId="722be6c7-7b5a-4770-8a53-237b9e9b4a08" providerId="ADAL" clId="{8B548ECB-FB46-4727-8D4D-379332A3C1DB}" dt="2024-04-29T05:53:58.007" v="16" actId="20577"/>
        <pc:sldMkLst>
          <pc:docMk/>
          <pc:sldMk cId="3482335799" sldId="321"/>
        </pc:sldMkLst>
        <pc:spChg chg="mod">
          <ac:chgData name="Tomasz Moroń" userId="722be6c7-7b5a-4770-8a53-237b9e9b4a08" providerId="ADAL" clId="{8B548ECB-FB46-4727-8D4D-379332A3C1DB}" dt="2024-04-29T05:53:58.007" v="16" actId="20577"/>
          <ac:spMkLst>
            <pc:docMk/>
            <pc:sldMk cId="3482335799" sldId="321"/>
            <ac:spMk id="2" creationId="{80F52F2D-E26B-E744-3C42-670DAE4D1928}"/>
          </ac:spMkLst>
        </pc:spChg>
        <pc:spChg chg="del">
          <ac:chgData name="Tomasz Moroń" userId="722be6c7-7b5a-4770-8a53-237b9e9b4a08" providerId="ADAL" clId="{8B548ECB-FB46-4727-8D4D-379332A3C1DB}" dt="2024-04-29T05:50:24.333" v="5" actId="478"/>
          <ac:spMkLst>
            <pc:docMk/>
            <pc:sldMk cId="3482335799" sldId="321"/>
            <ac:spMk id="4" creationId="{E5162D0E-E5D4-9267-4A2F-CD78DB632370}"/>
          </ac:spMkLst>
        </pc:spChg>
        <pc:spChg chg="del">
          <ac:chgData name="Tomasz Moroń" userId="722be6c7-7b5a-4770-8a53-237b9e9b4a08" providerId="ADAL" clId="{8B548ECB-FB46-4727-8D4D-379332A3C1DB}" dt="2024-04-29T05:50:24.333" v="5" actId="478"/>
          <ac:spMkLst>
            <pc:docMk/>
            <pc:sldMk cId="3482335799" sldId="321"/>
            <ac:spMk id="5" creationId="{987AE619-7080-C199-FB79-FFC456683713}"/>
          </ac:spMkLst>
        </pc:spChg>
        <pc:spChg chg="del">
          <ac:chgData name="Tomasz Moroń" userId="722be6c7-7b5a-4770-8a53-237b9e9b4a08" providerId="ADAL" clId="{8B548ECB-FB46-4727-8D4D-379332A3C1DB}" dt="2024-04-29T05:50:24.333" v="5" actId="478"/>
          <ac:spMkLst>
            <pc:docMk/>
            <pc:sldMk cId="3482335799" sldId="321"/>
            <ac:spMk id="6" creationId="{363AED5F-5E47-53E4-B36A-E712128CF848}"/>
          </ac:spMkLst>
        </pc:spChg>
        <pc:spChg chg="mod">
          <ac:chgData name="Tomasz Moroń" userId="722be6c7-7b5a-4770-8a53-237b9e9b4a08" providerId="ADAL" clId="{8B548ECB-FB46-4727-8D4D-379332A3C1DB}" dt="2024-04-29T05:49:04.458" v="4" actId="20577"/>
          <ac:spMkLst>
            <pc:docMk/>
            <pc:sldMk cId="3482335799" sldId="321"/>
            <ac:spMk id="14" creationId="{00000000-0000-0000-0000-000000000000}"/>
          </ac:spMkLst>
        </pc:spChg>
      </pc:sldChg>
      <pc:sldChg chg="modSp mod">
        <pc:chgData name="Tomasz Moroń" userId="722be6c7-7b5a-4770-8a53-237b9e9b4a08" providerId="ADAL" clId="{8B548ECB-FB46-4727-8D4D-379332A3C1DB}" dt="2024-04-29T05:45:56.822" v="0" actId="6549"/>
        <pc:sldMkLst>
          <pc:docMk/>
          <pc:sldMk cId="1743980670" sldId="390"/>
        </pc:sldMkLst>
        <pc:spChg chg="mod">
          <ac:chgData name="Tomasz Moroń" userId="722be6c7-7b5a-4770-8a53-237b9e9b4a08" providerId="ADAL" clId="{8B548ECB-FB46-4727-8D4D-379332A3C1DB}" dt="2024-04-29T05:45:56.822" v="0" actId="6549"/>
          <ac:spMkLst>
            <pc:docMk/>
            <pc:sldMk cId="1743980670" sldId="390"/>
            <ac:spMk id="4" creationId="{9A1194AB-4B7C-4100-BEC6-7C8BB7DA2519}"/>
          </ac:spMkLst>
        </pc:spChg>
      </pc:sldChg>
      <pc:sldChg chg="addSp modSp add mod">
        <pc:chgData name="Tomasz Moroń" userId="722be6c7-7b5a-4770-8a53-237b9e9b4a08" providerId="ADAL" clId="{8B548ECB-FB46-4727-8D4D-379332A3C1DB}" dt="2024-04-29T05:58:27.530" v="85" actId="20577"/>
        <pc:sldMkLst>
          <pc:docMk/>
          <pc:sldMk cId="2527301552" sldId="391"/>
        </pc:sldMkLst>
        <pc:spChg chg="mod">
          <ac:chgData name="Tomasz Moroń" userId="722be6c7-7b5a-4770-8a53-237b9e9b4a08" providerId="ADAL" clId="{8B548ECB-FB46-4727-8D4D-379332A3C1DB}" dt="2024-04-29T05:54:42.955" v="18" actId="6549"/>
          <ac:spMkLst>
            <pc:docMk/>
            <pc:sldMk cId="2527301552" sldId="391"/>
            <ac:spMk id="2" creationId="{80F52F2D-E26B-E744-3C42-670DAE4D1928}"/>
          </ac:spMkLst>
        </pc:spChg>
        <pc:spChg chg="add mod">
          <ac:chgData name="Tomasz Moroń" userId="722be6c7-7b5a-4770-8a53-237b9e9b4a08" providerId="ADAL" clId="{8B548ECB-FB46-4727-8D4D-379332A3C1DB}" dt="2024-04-29T05:58:07.698" v="79" actId="688"/>
          <ac:spMkLst>
            <pc:docMk/>
            <pc:sldMk cId="2527301552" sldId="391"/>
            <ac:spMk id="11" creationId="{DA85A3DF-D19E-D66D-3BDA-AD8EA52C53D8}"/>
          </ac:spMkLst>
        </pc:spChg>
        <pc:spChg chg="add mod">
          <ac:chgData name="Tomasz Moroń" userId="722be6c7-7b5a-4770-8a53-237b9e9b4a08" providerId="ADAL" clId="{8B548ECB-FB46-4727-8D4D-379332A3C1DB}" dt="2024-04-29T05:58:27.530" v="85" actId="20577"/>
          <ac:spMkLst>
            <pc:docMk/>
            <pc:sldMk cId="2527301552" sldId="391"/>
            <ac:spMk id="12" creationId="{A48B24F9-064A-8E8D-4229-643220CB81D1}"/>
          </ac:spMkLst>
        </pc:spChg>
        <pc:picChg chg="add mod modCrop">
          <ac:chgData name="Tomasz Moroń" userId="722be6c7-7b5a-4770-8a53-237b9e9b4a08" providerId="ADAL" clId="{8B548ECB-FB46-4727-8D4D-379332A3C1DB}" dt="2024-04-29T05:56:01.214" v="32" actId="732"/>
          <ac:picMkLst>
            <pc:docMk/>
            <pc:sldMk cId="2527301552" sldId="391"/>
            <ac:picMk id="4" creationId="{EB36DCC9-0424-B762-6699-98CCCA6348FC}"/>
          </ac:picMkLst>
        </pc:picChg>
        <pc:picChg chg="add mod modCrop">
          <ac:chgData name="Tomasz Moroń" userId="722be6c7-7b5a-4770-8a53-237b9e9b4a08" providerId="ADAL" clId="{8B548ECB-FB46-4727-8D4D-379332A3C1DB}" dt="2024-04-29T05:55:51.959" v="30" actId="732"/>
          <ac:picMkLst>
            <pc:docMk/>
            <pc:sldMk cId="2527301552" sldId="391"/>
            <ac:picMk id="5" creationId="{7B54A31F-CA98-2B57-73F8-D37AC60CEC36}"/>
          </ac:picMkLst>
        </pc:picChg>
        <pc:picChg chg="add mod modCrop">
          <ac:chgData name="Tomasz Moroń" userId="722be6c7-7b5a-4770-8a53-237b9e9b4a08" providerId="ADAL" clId="{8B548ECB-FB46-4727-8D4D-379332A3C1DB}" dt="2024-04-29T05:56:11.127" v="34" actId="1076"/>
          <ac:picMkLst>
            <pc:docMk/>
            <pc:sldMk cId="2527301552" sldId="391"/>
            <ac:picMk id="6" creationId="{027770A3-ACAB-C51D-F84D-A5AAA2F7CD25}"/>
          </ac:picMkLst>
        </pc:picChg>
        <pc:cxnChg chg="add mod">
          <ac:chgData name="Tomasz Moroń" userId="722be6c7-7b5a-4770-8a53-237b9e9b4a08" providerId="ADAL" clId="{8B548ECB-FB46-4727-8D4D-379332A3C1DB}" dt="2024-04-29T05:56:48.474" v="37" actId="1582"/>
          <ac:cxnSpMkLst>
            <pc:docMk/>
            <pc:sldMk cId="2527301552" sldId="391"/>
            <ac:cxnSpMk id="8" creationId="{08C74FF5-4A1A-8AE6-F25A-CB1DDA471594}"/>
          </ac:cxnSpMkLst>
        </pc:cxnChg>
        <pc:cxnChg chg="add mod">
          <ac:chgData name="Tomasz Moroń" userId="722be6c7-7b5a-4770-8a53-237b9e9b4a08" providerId="ADAL" clId="{8B548ECB-FB46-4727-8D4D-379332A3C1DB}" dt="2024-04-29T05:56:57.254" v="40" actId="14100"/>
          <ac:cxnSpMkLst>
            <pc:docMk/>
            <pc:sldMk cId="2527301552" sldId="391"/>
            <ac:cxnSpMk id="9" creationId="{49492B57-FE55-1A36-DF70-A8202BFF37A0}"/>
          </ac:cxnSpMkLst>
        </pc:cxnChg>
      </pc:sldChg>
      <pc:sldChg chg="addSp delSp modSp add mod">
        <pc:chgData name="Tomasz Moroń" userId="722be6c7-7b5a-4770-8a53-237b9e9b4a08" providerId="ADAL" clId="{8B548ECB-FB46-4727-8D4D-379332A3C1DB}" dt="2024-04-29T06:01:54.974" v="130" actId="1076"/>
        <pc:sldMkLst>
          <pc:docMk/>
          <pc:sldMk cId="1757904858" sldId="392"/>
        </pc:sldMkLst>
        <pc:spChg chg="mod">
          <ac:chgData name="Tomasz Moroń" userId="722be6c7-7b5a-4770-8a53-237b9e9b4a08" providerId="ADAL" clId="{8B548ECB-FB46-4727-8D4D-379332A3C1DB}" dt="2024-04-29T05:58:58.622" v="88" actId="1076"/>
          <ac:spMkLst>
            <pc:docMk/>
            <pc:sldMk cId="1757904858" sldId="392"/>
            <ac:spMk id="2" creationId="{80F52F2D-E26B-E744-3C42-670DAE4D1928}"/>
          </ac:spMkLst>
        </pc:spChg>
        <pc:spChg chg="mod">
          <ac:chgData name="Tomasz Moroń" userId="722be6c7-7b5a-4770-8a53-237b9e9b4a08" providerId="ADAL" clId="{8B548ECB-FB46-4727-8D4D-379332A3C1DB}" dt="2024-04-29T06:01:23.833" v="110" actId="6549"/>
          <ac:spMkLst>
            <pc:docMk/>
            <pc:sldMk cId="1757904858" sldId="392"/>
            <ac:spMk id="11" creationId="{DA85A3DF-D19E-D66D-3BDA-AD8EA52C53D8}"/>
          </ac:spMkLst>
        </pc:spChg>
        <pc:spChg chg="mod">
          <ac:chgData name="Tomasz Moroń" userId="722be6c7-7b5a-4770-8a53-237b9e9b4a08" providerId="ADAL" clId="{8B548ECB-FB46-4727-8D4D-379332A3C1DB}" dt="2024-04-29T06:01:34.911" v="117" actId="20577"/>
          <ac:spMkLst>
            <pc:docMk/>
            <pc:sldMk cId="1757904858" sldId="392"/>
            <ac:spMk id="12" creationId="{A48B24F9-064A-8E8D-4229-643220CB81D1}"/>
          </ac:spMkLst>
        </pc:spChg>
        <pc:picChg chg="del">
          <ac:chgData name="Tomasz Moroń" userId="722be6c7-7b5a-4770-8a53-237b9e9b4a08" providerId="ADAL" clId="{8B548ECB-FB46-4727-8D4D-379332A3C1DB}" dt="2024-04-29T05:59:07.782" v="89" actId="478"/>
          <ac:picMkLst>
            <pc:docMk/>
            <pc:sldMk cId="1757904858" sldId="392"/>
            <ac:picMk id="4" creationId="{EB36DCC9-0424-B762-6699-98CCCA6348FC}"/>
          </ac:picMkLst>
        </pc:picChg>
        <pc:picChg chg="del">
          <ac:chgData name="Tomasz Moroń" userId="722be6c7-7b5a-4770-8a53-237b9e9b4a08" providerId="ADAL" clId="{8B548ECB-FB46-4727-8D4D-379332A3C1DB}" dt="2024-04-29T05:59:09.702" v="90" actId="478"/>
          <ac:picMkLst>
            <pc:docMk/>
            <pc:sldMk cId="1757904858" sldId="392"/>
            <ac:picMk id="5" creationId="{7B54A31F-CA98-2B57-73F8-D37AC60CEC36}"/>
          </ac:picMkLst>
        </pc:picChg>
        <pc:picChg chg="del">
          <ac:chgData name="Tomasz Moroń" userId="722be6c7-7b5a-4770-8a53-237b9e9b4a08" providerId="ADAL" clId="{8B548ECB-FB46-4727-8D4D-379332A3C1DB}" dt="2024-04-29T05:59:12.038" v="91" actId="478"/>
          <ac:picMkLst>
            <pc:docMk/>
            <pc:sldMk cId="1757904858" sldId="392"/>
            <ac:picMk id="6" creationId="{027770A3-ACAB-C51D-F84D-A5AAA2F7CD25}"/>
          </ac:picMkLst>
        </pc:picChg>
        <pc:picChg chg="add mod ord modCrop">
          <ac:chgData name="Tomasz Moroń" userId="722be6c7-7b5a-4770-8a53-237b9e9b4a08" providerId="ADAL" clId="{8B548ECB-FB46-4727-8D4D-379332A3C1DB}" dt="2024-04-29T06:01:54.974" v="130" actId="1076"/>
          <ac:picMkLst>
            <pc:docMk/>
            <pc:sldMk cId="1757904858" sldId="392"/>
            <ac:picMk id="7" creationId="{7EE8DB52-E658-C078-AC63-D59BD98276E8}"/>
          </ac:picMkLst>
        </pc:picChg>
        <pc:picChg chg="add mod modCrop">
          <ac:chgData name="Tomasz Moroń" userId="722be6c7-7b5a-4770-8a53-237b9e9b4a08" providerId="ADAL" clId="{8B548ECB-FB46-4727-8D4D-379332A3C1DB}" dt="2024-04-29T06:01:06.098" v="104" actId="1076"/>
          <ac:picMkLst>
            <pc:docMk/>
            <pc:sldMk cId="1757904858" sldId="392"/>
            <ac:picMk id="10" creationId="{62DD25C1-2961-1CCD-D39D-A864E9983EF5}"/>
          </ac:picMkLst>
        </pc:picChg>
        <pc:picChg chg="add mod modCrop">
          <ac:chgData name="Tomasz Moroń" userId="722be6c7-7b5a-4770-8a53-237b9e9b4a08" providerId="ADAL" clId="{8B548ECB-FB46-4727-8D4D-379332A3C1DB}" dt="2024-04-29T06:01:07.867" v="105" actId="1076"/>
          <ac:picMkLst>
            <pc:docMk/>
            <pc:sldMk cId="1757904858" sldId="392"/>
            <ac:picMk id="13" creationId="{B01A9573-D3D2-87B9-529A-FB7859062DFA}"/>
          </ac:picMkLst>
        </pc:picChg>
      </pc:sldChg>
      <pc:sldChg chg="del">
        <pc:chgData name="Tomasz Moroń" userId="722be6c7-7b5a-4770-8a53-237b9e9b4a08" providerId="ADAL" clId="{8B548ECB-FB46-4727-8D4D-379332A3C1DB}" dt="2024-04-29T05:46:18.186" v="1" actId="47"/>
        <pc:sldMkLst>
          <pc:docMk/>
          <pc:sldMk cId="3722100895" sldId="392"/>
        </pc:sldMkLst>
      </pc:sldChg>
      <pc:sldChg chg="addSp delSp modSp add mod">
        <pc:chgData name="Tomasz Moroń" userId="722be6c7-7b5a-4770-8a53-237b9e9b4a08" providerId="ADAL" clId="{8B548ECB-FB46-4727-8D4D-379332A3C1DB}" dt="2024-04-29T06:05:21.838" v="193" actId="20577"/>
        <pc:sldMkLst>
          <pc:docMk/>
          <pc:sldMk cId="396169017" sldId="393"/>
        </pc:sldMkLst>
        <pc:spChg chg="mod">
          <ac:chgData name="Tomasz Moroń" userId="722be6c7-7b5a-4770-8a53-237b9e9b4a08" providerId="ADAL" clId="{8B548ECB-FB46-4727-8D4D-379332A3C1DB}" dt="2024-04-29T06:02:43.879" v="141" actId="20577"/>
          <ac:spMkLst>
            <pc:docMk/>
            <pc:sldMk cId="396169017" sldId="393"/>
            <ac:spMk id="2" creationId="{80F52F2D-E26B-E744-3C42-670DAE4D1928}"/>
          </ac:spMkLst>
        </pc:spChg>
        <pc:spChg chg="mod">
          <ac:chgData name="Tomasz Moroń" userId="722be6c7-7b5a-4770-8a53-237b9e9b4a08" providerId="ADAL" clId="{8B548ECB-FB46-4727-8D4D-379332A3C1DB}" dt="2024-04-29T06:04:43.147" v="181" actId="1076"/>
          <ac:spMkLst>
            <pc:docMk/>
            <pc:sldMk cId="396169017" sldId="393"/>
            <ac:spMk id="11" creationId="{DA85A3DF-D19E-D66D-3BDA-AD8EA52C53D8}"/>
          </ac:spMkLst>
        </pc:spChg>
        <pc:spChg chg="mod">
          <ac:chgData name="Tomasz Moroń" userId="722be6c7-7b5a-4770-8a53-237b9e9b4a08" providerId="ADAL" clId="{8B548ECB-FB46-4727-8D4D-379332A3C1DB}" dt="2024-04-29T06:05:21.838" v="193" actId="20577"/>
          <ac:spMkLst>
            <pc:docMk/>
            <pc:sldMk cId="396169017" sldId="393"/>
            <ac:spMk id="12" creationId="{A48B24F9-064A-8E8D-4229-643220CB81D1}"/>
          </ac:spMkLst>
        </pc:spChg>
        <pc:picChg chg="add mod modCrop">
          <ac:chgData name="Tomasz Moroń" userId="722be6c7-7b5a-4770-8a53-237b9e9b4a08" providerId="ADAL" clId="{8B548ECB-FB46-4727-8D4D-379332A3C1DB}" dt="2024-04-29T06:03:26.119" v="157" actId="732"/>
          <ac:picMkLst>
            <pc:docMk/>
            <pc:sldMk cId="396169017" sldId="393"/>
            <ac:picMk id="4" creationId="{CCF61019-8B48-2BFB-9CFE-5459FF7E3900}"/>
          </ac:picMkLst>
        </pc:picChg>
        <pc:picChg chg="add mod modCrop">
          <ac:chgData name="Tomasz Moroń" userId="722be6c7-7b5a-4770-8a53-237b9e9b4a08" providerId="ADAL" clId="{8B548ECB-FB46-4727-8D4D-379332A3C1DB}" dt="2024-04-29T06:03:44.441" v="161" actId="1076"/>
          <ac:picMkLst>
            <pc:docMk/>
            <pc:sldMk cId="396169017" sldId="393"/>
            <ac:picMk id="5" creationId="{97A1C6A8-1C3F-A96A-F488-2C95B491797A}"/>
          </ac:picMkLst>
        </pc:picChg>
        <pc:picChg chg="add mod modCrop">
          <ac:chgData name="Tomasz Moroń" userId="722be6c7-7b5a-4770-8a53-237b9e9b4a08" providerId="ADAL" clId="{8B548ECB-FB46-4727-8D4D-379332A3C1DB}" dt="2024-04-29T06:03:45.695" v="162" actId="1076"/>
          <ac:picMkLst>
            <pc:docMk/>
            <pc:sldMk cId="396169017" sldId="393"/>
            <ac:picMk id="6" creationId="{4A3E832A-DAE7-F5D5-5B47-9A69D14D217C}"/>
          </ac:picMkLst>
        </pc:picChg>
        <pc:picChg chg="del">
          <ac:chgData name="Tomasz Moroń" userId="722be6c7-7b5a-4770-8a53-237b9e9b4a08" providerId="ADAL" clId="{8B548ECB-FB46-4727-8D4D-379332A3C1DB}" dt="2024-04-29T06:02:57.447" v="142" actId="478"/>
          <ac:picMkLst>
            <pc:docMk/>
            <pc:sldMk cId="396169017" sldId="393"/>
            <ac:picMk id="7" creationId="{7EE8DB52-E658-C078-AC63-D59BD98276E8}"/>
          </ac:picMkLst>
        </pc:picChg>
        <pc:picChg chg="del">
          <ac:chgData name="Tomasz Moroń" userId="722be6c7-7b5a-4770-8a53-237b9e9b4a08" providerId="ADAL" clId="{8B548ECB-FB46-4727-8D4D-379332A3C1DB}" dt="2024-04-29T06:03:01.238" v="145" actId="478"/>
          <ac:picMkLst>
            <pc:docMk/>
            <pc:sldMk cId="396169017" sldId="393"/>
            <ac:picMk id="10" creationId="{62DD25C1-2961-1CCD-D39D-A864E9983EF5}"/>
          </ac:picMkLst>
        </pc:picChg>
        <pc:picChg chg="del mod">
          <ac:chgData name="Tomasz Moroń" userId="722be6c7-7b5a-4770-8a53-237b9e9b4a08" providerId="ADAL" clId="{8B548ECB-FB46-4727-8D4D-379332A3C1DB}" dt="2024-04-29T06:02:59.558" v="144" actId="478"/>
          <ac:picMkLst>
            <pc:docMk/>
            <pc:sldMk cId="396169017" sldId="393"/>
            <ac:picMk id="13" creationId="{B01A9573-D3D2-87B9-529A-FB7859062DFA}"/>
          </ac:picMkLst>
        </pc:picChg>
      </pc:sldChg>
      <pc:sldChg chg="del">
        <pc:chgData name="Tomasz Moroń" userId="722be6c7-7b5a-4770-8a53-237b9e9b4a08" providerId="ADAL" clId="{8B548ECB-FB46-4727-8D4D-379332A3C1DB}" dt="2024-04-29T05:46:18.186" v="1" actId="47"/>
        <pc:sldMkLst>
          <pc:docMk/>
          <pc:sldMk cId="3843717842" sldId="393"/>
        </pc:sldMkLst>
      </pc:sldChg>
      <pc:sldChg chg="addSp delSp modSp add mod">
        <pc:chgData name="Tomasz Moroń" userId="722be6c7-7b5a-4770-8a53-237b9e9b4a08" providerId="ADAL" clId="{8B548ECB-FB46-4727-8D4D-379332A3C1DB}" dt="2024-04-29T06:16:07.298" v="223" actId="1076"/>
        <pc:sldMkLst>
          <pc:docMk/>
          <pc:sldMk cId="780374634" sldId="394"/>
        </pc:sldMkLst>
        <pc:spChg chg="mod">
          <ac:chgData name="Tomasz Moroń" userId="722be6c7-7b5a-4770-8a53-237b9e9b4a08" providerId="ADAL" clId="{8B548ECB-FB46-4727-8D4D-379332A3C1DB}" dt="2024-04-29T06:15:24.043" v="212"/>
          <ac:spMkLst>
            <pc:docMk/>
            <pc:sldMk cId="780374634" sldId="394"/>
            <ac:spMk id="2" creationId="{80F52F2D-E26B-E744-3C42-670DAE4D1928}"/>
          </ac:spMkLst>
        </pc:spChg>
        <pc:spChg chg="del">
          <ac:chgData name="Tomasz Moroń" userId="722be6c7-7b5a-4770-8a53-237b9e9b4a08" providerId="ADAL" clId="{8B548ECB-FB46-4727-8D4D-379332A3C1DB}" dt="2024-04-29T06:15:36.694" v="215" actId="478"/>
          <ac:spMkLst>
            <pc:docMk/>
            <pc:sldMk cId="780374634" sldId="394"/>
            <ac:spMk id="11" creationId="{DA85A3DF-D19E-D66D-3BDA-AD8EA52C53D8}"/>
          </ac:spMkLst>
        </pc:spChg>
        <pc:spChg chg="del">
          <ac:chgData name="Tomasz Moroń" userId="722be6c7-7b5a-4770-8a53-237b9e9b4a08" providerId="ADAL" clId="{8B548ECB-FB46-4727-8D4D-379332A3C1DB}" dt="2024-04-29T06:15:39.190" v="217" actId="478"/>
          <ac:spMkLst>
            <pc:docMk/>
            <pc:sldMk cId="780374634" sldId="394"/>
            <ac:spMk id="12" creationId="{A48B24F9-064A-8E8D-4229-643220CB81D1}"/>
          </ac:spMkLst>
        </pc:spChg>
        <pc:picChg chg="del">
          <ac:chgData name="Tomasz Moroń" userId="722be6c7-7b5a-4770-8a53-237b9e9b4a08" providerId="ADAL" clId="{8B548ECB-FB46-4727-8D4D-379332A3C1DB}" dt="2024-04-29T06:15:34.614" v="213" actId="478"/>
          <ac:picMkLst>
            <pc:docMk/>
            <pc:sldMk cId="780374634" sldId="394"/>
            <ac:picMk id="4" creationId="{CCF61019-8B48-2BFB-9CFE-5459FF7E3900}"/>
          </ac:picMkLst>
        </pc:picChg>
        <pc:picChg chg="del">
          <ac:chgData name="Tomasz Moroń" userId="722be6c7-7b5a-4770-8a53-237b9e9b4a08" providerId="ADAL" clId="{8B548ECB-FB46-4727-8D4D-379332A3C1DB}" dt="2024-04-29T06:15:39.749" v="218" actId="478"/>
          <ac:picMkLst>
            <pc:docMk/>
            <pc:sldMk cId="780374634" sldId="394"/>
            <ac:picMk id="5" creationId="{97A1C6A8-1C3F-A96A-F488-2C95B491797A}"/>
          </ac:picMkLst>
        </pc:picChg>
        <pc:picChg chg="del mod">
          <ac:chgData name="Tomasz Moroń" userId="722be6c7-7b5a-4770-8a53-237b9e9b4a08" providerId="ADAL" clId="{8B548ECB-FB46-4727-8D4D-379332A3C1DB}" dt="2024-04-29T06:15:40.293" v="220" actId="478"/>
          <ac:picMkLst>
            <pc:docMk/>
            <pc:sldMk cId="780374634" sldId="394"/>
            <ac:picMk id="6" creationId="{4A3E832A-DAE7-F5D5-5B47-9A69D14D217C}"/>
          </ac:picMkLst>
        </pc:picChg>
        <pc:picChg chg="add mod">
          <ac:chgData name="Tomasz Moroń" userId="722be6c7-7b5a-4770-8a53-237b9e9b4a08" providerId="ADAL" clId="{8B548ECB-FB46-4727-8D4D-379332A3C1DB}" dt="2024-04-29T06:16:07.298" v="223" actId="1076"/>
          <ac:picMkLst>
            <pc:docMk/>
            <pc:sldMk cId="780374634" sldId="394"/>
            <ac:picMk id="7" creationId="{C01280BF-3AB1-7F88-B211-C5D2712DFD56}"/>
          </ac:picMkLst>
        </pc:picChg>
        <pc:cxnChg chg="del">
          <ac:chgData name="Tomasz Moroń" userId="722be6c7-7b5a-4770-8a53-237b9e9b4a08" providerId="ADAL" clId="{8B548ECB-FB46-4727-8D4D-379332A3C1DB}" dt="2024-04-29T06:15:35.461" v="214" actId="478"/>
          <ac:cxnSpMkLst>
            <pc:docMk/>
            <pc:sldMk cId="780374634" sldId="394"/>
            <ac:cxnSpMk id="8" creationId="{08C74FF5-4A1A-8AE6-F25A-CB1DDA471594}"/>
          </ac:cxnSpMkLst>
        </pc:cxnChg>
        <pc:cxnChg chg="del">
          <ac:chgData name="Tomasz Moroń" userId="722be6c7-7b5a-4770-8a53-237b9e9b4a08" providerId="ADAL" clId="{8B548ECB-FB46-4727-8D4D-379332A3C1DB}" dt="2024-04-29T06:15:37.637" v="216" actId="478"/>
          <ac:cxnSpMkLst>
            <pc:docMk/>
            <pc:sldMk cId="780374634" sldId="394"/>
            <ac:cxnSpMk id="9" creationId="{49492B57-FE55-1A36-DF70-A8202BFF37A0}"/>
          </ac:cxnSpMkLst>
        </pc:cxnChg>
      </pc:sldChg>
      <pc:sldChg chg="del">
        <pc:chgData name="Tomasz Moroń" userId="722be6c7-7b5a-4770-8a53-237b9e9b4a08" providerId="ADAL" clId="{8B548ECB-FB46-4727-8D4D-379332A3C1DB}" dt="2024-04-29T05:46:18.186" v="1" actId="47"/>
        <pc:sldMkLst>
          <pc:docMk/>
          <pc:sldMk cId="2485944917" sldId="394"/>
        </pc:sldMkLst>
      </pc:sldChg>
      <pc:sldChg chg="del">
        <pc:chgData name="Tomasz Moroń" userId="722be6c7-7b5a-4770-8a53-237b9e9b4a08" providerId="ADAL" clId="{8B548ECB-FB46-4727-8D4D-379332A3C1DB}" dt="2024-04-29T05:46:18.186" v="1" actId="47"/>
        <pc:sldMkLst>
          <pc:docMk/>
          <pc:sldMk cId="593338675" sldId="395"/>
        </pc:sldMkLst>
      </pc:sldChg>
      <pc:sldChg chg="addSp modSp add mod">
        <pc:chgData name="Tomasz Moroń" userId="722be6c7-7b5a-4770-8a53-237b9e9b4a08" providerId="ADAL" clId="{8B548ECB-FB46-4727-8D4D-379332A3C1DB}" dt="2024-04-29T06:16:47.535" v="228" actId="1076"/>
        <pc:sldMkLst>
          <pc:docMk/>
          <pc:sldMk cId="3086991765" sldId="395"/>
        </pc:sldMkLst>
        <pc:spChg chg="mod">
          <ac:chgData name="Tomasz Moroń" userId="722be6c7-7b5a-4770-8a53-237b9e9b4a08" providerId="ADAL" clId="{8B548ECB-FB46-4727-8D4D-379332A3C1DB}" dt="2024-04-29T06:16:23.740" v="225"/>
          <ac:spMkLst>
            <pc:docMk/>
            <pc:sldMk cId="3086991765" sldId="395"/>
            <ac:spMk id="2" creationId="{80F52F2D-E26B-E744-3C42-670DAE4D1928}"/>
          </ac:spMkLst>
        </pc:spChg>
        <pc:picChg chg="add mod">
          <ac:chgData name="Tomasz Moroń" userId="722be6c7-7b5a-4770-8a53-237b9e9b4a08" providerId="ADAL" clId="{8B548ECB-FB46-4727-8D4D-379332A3C1DB}" dt="2024-04-29T06:16:47.535" v="228" actId="1076"/>
          <ac:picMkLst>
            <pc:docMk/>
            <pc:sldMk cId="3086991765" sldId="395"/>
            <ac:picMk id="4" creationId="{34E2ED25-E478-84CE-F100-A42A3AED9D7A}"/>
          </ac:picMkLst>
        </pc:picChg>
      </pc:sldChg>
      <pc:sldChg chg="addSp delSp modSp add mod">
        <pc:chgData name="Tomasz Moroń" userId="722be6c7-7b5a-4770-8a53-237b9e9b4a08" providerId="ADAL" clId="{8B548ECB-FB46-4727-8D4D-379332A3C1DB}" dt="2024-04-29T06:40:41.104" v="297"/>
        <pc:sldMkLst>
          <pc:docMk/>
          <pc:sldMk cId="2585909477" sldId="396"/>
        </pc:sldMkLst>
        <pc:spChg chg="mod">
          <ac:chgData name="Tomasz Moroń" userId="722be6c7-7b5a-4770-8a53-237b9e9b4a08" providerId="ADAL" clId="{8B548ECB-FB46-4727-8D4D-379332A3C1DB}" dt="2024-04-29T06:40:41.104" v="297"/>
          <ac:spMkLst>
            <pc:docMk/>
            <pc:sldMk cId="2585909477" sldId="396"/>
            <ac:spMk id="2" creationId="{80F52F2D-E26B-E744-3C42-670DAE4D1928}"/>
          </ac:spMkLst>
        </pc:spChg>
        <pc:spChg chg="add mod">
          <ac:chgData name="Tomasz Moroń" userId="722be6c7-7b5a-4770-8a53-237b9e9b4a08" providerId="ADAL" clId="{8B548ECB-FB46-4727-8D4D-379332A3C1DB}" dt="2024-04-29T06:20:49.229" v="274" actId="1076"/>
          <ac:spMkLst>
            <pc:docMk/>
            <pc:sldMk cId="2585909477" sldId="396"/>
            <ac:spMk id="6" creationId="{2A91CA9F-B35E-25F1-9070-05FCA07E6B4A}"/>
          </ac:spMkLst>
        </pc:spChg>
        <pc:spChg chg="mod">
          <ac:chgData name="Tomasz Moroń" userId="722be6c7-7b5a-4770-8a53-237b9e9b4a08" providerId="ADAL" clId="{8B548ECB-FB46-4727-8D4D-379332A3C1DB}" dt="2024-04-29T06:20:24.229" v="263" actId="1076"/>
          <ac:spMkLst>
            <pc:docMk/>
            <pc:sldMk cId="2585909477" sldId="396"/>
            <ac:spMk id="14" creationId="{00000000-0000-0000-0000-000000000000}"/>
          </ac:spMkLst>
        </pc:spChg>
        <pc:picChg chg="del">
          <ac:chgData name="Tomasz Moroń" userId="722be6c7-7b5a-4770-8a53-237b9e9b4a08" providerId="ADAL" clId="{8B548ECB-FB46-4727-8D4D-379332A3C1DB}" dt="2024-04-29T06:18:29.302" v="230" actId="478"/>
          <ac:picMkLst>
            <pc:docMk/>
            <pc:sldMk cId="2585909477" sldId="396"/>
            <ac:picMk id="4" creationId="{34E2ED25-E478-84CE-F100-A42A3AED9D7A}"/>
          </ac:picMkLst>
        </pc:picChg>
        <pc:picChg chg="add mod modCrop">
          <ac:chgData name="Tomasz Moroń" userId="722be6c7-7b5a-4770-8a53-237b9e9b4a08" providerId="ADAL" clId="{8B548ECB-FB46-4727-8D4D-379332A3C1DB}" dt="2024-04-29T06:34:03.378" v="296" actId="732"/>
          <ac:picMkLst>
            <pc:docMk/>
            <pc:sldMk cId="2585909477" sldId="396"/>
            <ac:picMk id="5" creationId="{60ACE9FD-A621-C689-FB20-E0EA36F1E4B3}"/>
          </ac:picMkLst>
        </pc:picChg>
        <pc:picChg chg="mod modCrop">
          <ac:chgData name="Tomasz Moroń" userId="722be6c7-7b5a-4770-8a53-237b9e9b4a08" providerId="ADAL" clId="{8B548ECB-FB46-4727-8D4D-379332A3C1DB}" dt="2024-04-29T06:20:25.674" v="264" actId="1076"/>
          <ac:picMkLst>
            <pc:docMk/>
            <pc:sldMk cId="2585909477" sldId="396"/>
            <ac:picMk id="7" creationId="{C01280BF-3AB1-7F88-B211-C5D2712DFD56}"/>
          </ac:picMkLst>
        </pc:picChg>
        <pc:picChg chg="add del mod">
          <ac:chgData name="Tomasz Moroń" userId="722be6c7-7b5a-4770-8a53-237b9e9b4a08" providerId="ADAL" clId="{8B548ECB-FB46-4727-8D4D-379332A3C1DB}" dt="2024-04-29T06:19:44.166" v="248" actId="478"/>
          <ac:picMkLst>
            <pc:docMk/>
            <pc:sldMk cId="2585909477" sldId="396"/>
            <ac:picMk id="9" creationId="{DD12C512-F347-6F63-405E-CD7199421FCA}"/>
          </ac:picMkLst>
        </pc:picChg>
        <pc:picChg chg="add mod modCrop">
          <ac:chgData name="Tomasz Moroń" userId="722be6c7-7b5a-4770-8a53-237b9e9b4a08" providerId="ADAL" clId="{8B548ECB-FB46-4727-8D4D-379332A3C1DB}" dt="2024-04-29T06:20:37.802" v="270" actId="1076"/>
          <ac:picMkLst>
            <pc:docMk/>
            <pc:sldMk cId="2585909477" sldId="396"/>
            <ac:picMk id="11" creationId="{8B0203E6-543A-F38C-E01D-B77652DDBAA4}"/>
          </ac:picMkLst>
        </pc:picChg>
        <pc:picChg chg="add mod modCrop">
          <ac:chgData name="Tomasz Moroń" userId="722be6c7-7b5a-4770-8a53-237b9e9b4a08" providerId="ADAL" clId="{8B548ECB-FB46-4727-8D4D-379332A3C1DB}" dt="2024-04-29T06:20:41.370" v="271" actId="1076"/>
          <ac:picMkLst>
            <pc:docMk/>
            <pc:sldMk cId="2585909477" sldId="396"/>
            <ac:picMk id="12" creationId="{B91FA390-B6BE-3200-DA14-827FD6552C39}"/>
          </ac:picMkLst>
        </pc:picChg>
        <pc:picChg chg="add mod modCrop">
          <ac:chgData name="Tomasz Moroń" userId="722be6c7-7b5a-4770-8a53-237b9e9b4a08" providerId="ADAL" clId="{8B548ECB-FB46-4727-8D4D-379332A3C1DB}" dt="2024-04-29T06:20:43.585" v="272" actId="1076"/>
          <ac:picMkLst>
            <pc:docMk/>
            <pc:sldMk cId="2585909477" sldId="396"/>
            <ac:picMk id="13" creationId="{C5C0BDCE-FA58-8CFC-7491-28C0128CF27D}"/>
          </ac:picMkLst>
        </pc:picChg>
        <pc:picChg chg="add mod modCrop">
          <ac:chgData name="Tomasz Moroń" userId="722be6c7-7b5a-4770-8a53-237b9e9b4a08" providerId="ADAL" clId="{8B548ECB-FB46-4727-8D4D-379332A3C1DB}" dt="2024-04-29T06:23:36.009" v="293" actId="1076"/>
          <ac:picMkLst>
            <pc:docMk/>
            <pc:sldMk cId="2585909477" sldId="396"/>
            <ac:picMk id="17" creationId="{31CBF00E-A89F-7F97-CEAE-1BD730BF5ABA}"/>
          </ac:picMkLst>
        </pc:picChg>
        <pc:picChg chg="add mod modCrop">
          <ac:chgData name="Tomasz Moroń" userId="722be6c7-7b5a-4770-8a53-237b9e9b4a08" providerId="ADAL" clId="{8B548ECB-FB46-4727-8D4D-379332A3C1DB}" dt="2024-04-29T06:23:39.194" v="294" actId="1076"/>
          <ac:picMkLst>
            <pc:docMk/>
            <pc:sldMk cId="2585909477" sldId="396"/>
            <ac:picMk id="18" creationId="{40C23460-A8C0-EE7B-1F7B-2AB2D16C2D03}"/>
          </ac:picMkLst>
        </pc:picChg>
        <pc:picChg chg="add mod modCrop">
          <ac:chgData name="Tomasz Moroń" userId="722be6c7-7b5a-4770-8a53-237b9e9b4a08" providerId="ADAL" clId="{8B548ECB-FB46-4727-8D4D-379332A3C1DB}" dt="2024-04-29T06:23:40.461" v="295" actId="1076"/>
          <ac:picMkLst>
            <pc:docMk/>
            <pc:sldMk cId="2585909477" sldId="396"/>
            <ac:picMk id="19" creationId="{501DE897-E97C-03C6-19BF-BE8A47FA49EC}"/>
          </ac:picMkLst>
        </pc:picChg>
      </pc:sldChg>
      <pc:sldChg chg="del">
        <pc:chgData name="Tomasz Moroń" userId="722be6c7-7b5a-4770-8a53-237b9e9b4a08" providerId="ADAL" clId="{8B548ECB-FB46-4727-8D4D-379332A3C1DB}" dt="2024-04-29T05:46:18.186" v="1" actId="47"/>
        <pc:sldMkLst>
          <pc:docMk/>
          <pc:sldMk cId="2924226531" sldId="396"/>
        </pc:sldMkLst>
      </pc:sldChg>
      <pc:sldChg chg="addSp delSp modSp add mod">
        <pc:chgData name="Tomasz Moroń" userId="722be6c7-7b5a-4770-8a53-237b9e9b4a08" providerId="ADAL" clId="{8B548ECB-FB46-4727-8D4D-379332A3C1DB}" dt="2024-04-29T07:06:20.140" v="457" actId="20577"/>
        <pc:sldMkLst>
          <pc:docMk/>
          <pc:sldMk cId="2060819" sldId="397"/>
        </pc:sldMkLst>
        <pc:spChg chg="mod">
          <ac:chgData name="Tomasz Moroń" userId="722be6c7-7b5a-4770-8a53-237b9e9b4a08" providerId="ADAL" clId="{8B548ECB-FB46-4727-8D4D-379332A3C1DB}" dt="2024-04-29T06:41:13.226" v="301"/>
          <ac:spMkLst>
            <pc:docMk/>
            <pc:sldMk cId="2060819" sldId="397"/>
            <ac:spMk id="2" creationId="{80F52F2D-E26B-E744-3C42-670DAE4D1928}"/>
          </ac:spMkLst>
        </pc:spChg>
        <pc:spChg chg="mod">
          <ac:chgData name="Tomasz Moroń" userId="722be6c7-7b5a-4770-8a53-237b9e9b4a08" providerId="ADAL" clId="{8B548ECB-FB46-4727-8D4D-379332A3C1DB}" dt="2024-04-29T06:43:26.104" v="313" actId="20577"/>
          <ac:spMkLst>
            <pc:docMk/>
            <pc:sldMk cId="2060819" sldId="397"/>
            <ac:spMk id="6" creationId="{2A91CA9F-B35E-25F1-9070-05FCA07E6B4A}"/>
          </ac:spMkLst>
        </pc:spChg>
        <pc:spChg chg="add mod">
          <ac:chgData name="Tomasz Moroń" userId="722be6c7-7b5a-4770-8a53-237b9e9b4a08" providerId="ADAL" clId="{8B548ECB-FB46-4727-8D4D-379332A3C1DB}" dt="2024-04-29T07:06:20.140" v="457" actId="20577"/>
          <ac:spMkLst>
            <pc:docMk/>
            <pc:sldMk cId="2060819" sldId="397"/>
            <ac:spMk id="30" creationId="{3072E06A-B308-D6E1-E6A6-0B12C3B55C5A}"/>
          </ac:spMkLst>
        </pc:spChg>
        <pc:picChg chg="add mod">
          <ac:chgData name="Tomasz Moroń" userId="722be6c7-7b5a-4770-8a53-237b9e9b4a08" providerId="ADAL" clId="{8B548ECB-FB46-4727-8D4D-379332A3C1DB}" dt="2024-04-29T06:44:08.676" v="317" actId="1076"/>
          <ac:picMkLst>
            <pc:docMk/>
            <pc:sldMk cId="2060819" sldId="397"/>
            <ac:picMk id="4" creationId="{83550C10-B4C0-DE24-A143-4B40F1FB2D5A}"/>
          </ac:picMkLst>
        </pc:picChg>
        <pc:picChg chg="del">
          <ac:chgData name="Tomasz Moroń" userId="722be6c7-7b5a-4770-8a53-237b9e9b4a08" providerId="ADAL" clId="{8B548ECB-FB46-4727-8D4D-379332A3C1DB}" dt="2024-04-29T06:43:12.853" v="303" actId="478"/>
          <ac:picMkLst>
            <pc:docMk/>
            <pc:sldMk cId="2060819" sldId="397"/>
            <ac:picMk id="5" creationId="{60ACE9FD-A621-C689-FB20-E0EA36F1E4B3}"/>
          </ac:picMkLst>
        </pc:picChg>
        <pc:picChg chg="del">
          <ac:chgData name="Tomasz Moroń" userId="722be6c7-7b5a-4770-8a53-237b9e9b4a08" providerId="ADAL" clId="{8B548ECB-FB46-4727-8D4D-379332A3C1DB}" dt="2024-04-29T06:43:10.852" v="302" actId="478"/>
          <ac:picMkLst>
            <pc:docMk/>
            <pc:sldMk cId="2060819" sldId="397"/>
            <ac:picMk id="7" creationId="{C01280BF-3AB1-7F88-B211-C5D2712DFD56}"/>
          </ac:picMkLst>
        </pc:picChg>
        <pc:picChg chg="add mod modCrop">
          <ac:chgData name="Tomasz Moroń" userId="722be6c7-7b5a-4770-8a53-237b9e9b4a08" providerId="ADAL" clId="{8B548ECB-FB46-4727-8D4D-379332A3C1DB}" dt="2024-04-29T06:44:39.381" v="324" actId="732"/>
          <ac:picMkLst>
            <pc:docMk/>
            <pc:sldMk cId="2060819" sldId="397"/>
            <ac:picMk id="9" creationId="{6AD79EA1-3503-5BF9-A1F2-A3D275C70720}"/>
          </ac:picMkLst>
        </pc:picChg>
        <pc:picChg chg="add mod modCrop">
          <ac:chgData name="Tomasz Moroń" userId="722be6c7-7b5a-4770-8a53-237b9e9b4a08" providerId="ADAL" clId="{8B548ECB-FB46-4727-8D4D-379332A3C1DB}" dt="2024-04-29T06:44:46.612" v="326" actId="1076"/>
          <ac:picMkLst>
            <pc:docMk/>
            <pc:sldMk cId="2060819" sldId="397"/>
            <ac:picMk id="10" creationId="{6F076138-6C30-71FB-1CD3-986CE7D7CFB8}"/>
          </ac:picMkLst>
        </pc:picChg>
        <pc:picChg chg="del">
          <ac:chgData name="Tomasz Moroń" userId="722be6c7-7b5a-4770-8a53-237b9e9b4a08" providerId="ADAL" clId="{8B548ECB-FB46-4727-8D4D-379332A3C1DB}" dt="2024-04-29T06:43:57.941" v="314" actId="478"/>
          <ac:picMkLst>
            <pc:docMk/>
            <pc:sldMk cId="2060819" sldId="397"/>
            <ac:picMk id="11" creationId="{8B0203E6-543A-F38C-E01D-B77652DDBAA4}"/>
          </ac:picMkLst>
        </pc:picChg>
        <pc:picChg chg="del">
          <ac:chgData name="Tomasz Moroń" userId="722be6c7-7b5a-4770-8a53-237b9e9b4a08" providerId="ADAL" clId="{8B548ECB-FB46-4727-8D4D-379332A3C1DB}" dt="2024-04-29T06:43:57.941" v="314" actId="478"/>
          <ac:picMkLst>
            <pc:docMk/>
            <pc:sldMk cId="2060819" sldId="397"/>
            <ac:picMk id="12" creationId="{B91FA390-B6BE-3200-DA14-827FD6552C39}"/>
          </ac:picMkLst>
        </pc:picChg>
        <pc:picChg chg="del">
          <ac:chgData name="Tomasz Moroń" userId="722be6c7-7b5a-4770-8a53-237b9e9b4a08" providerId="ADAL" clId="{8B548ECB-FB46-4727-8D4D-379332A3C1DB}" dt="2024-04-29T06:43:57.941" v="314" actId="478"/>
          <ac:picMkLst>
            <pc:docMk/>
            <pc:sldMk cId="2060819" sldId="397"/>
            <ac:picMk id="13" creationId="{C5C0BDCE-FA58-8CFC-7491-28C0128CF27D}"/>
          </ac:picMkLst>
        </pc:picChg>
        <pc:picChg chg="del">
          <ac:chgData name="Tomasz Moroń" userId="722be6c7-7b5a-4770-8a53-237b9e9b4a08" providerId="ADAL" clId="{8B548ECB-FB46-4727-8D4D-379332A3C1DB}" dt="2024-04-29T06:43:57.941" v="314" actId="478"/>
          <ac:picMkLst>
            <pc:docMk/>
            <pc:sldMk cId="2060819" sldId="397"/>
            <ac:picMk id="17" creationId="{31CBF00E-A89F-7F97-CEAE-1BD730BF5ABA}"/>
          </ac:picMkLst>
        </pc:picChg>
        <pc:picChg chg="del">
          <ac:chgData name="Tomasz Moroń" userId="722be6c7-7b5a-4770-8a53-237b9e9b4a08" providerId="ADAL" clId="{8B548ECB-FB46-4727-8D4D-379332A3C1DB}" dt="2024-04-29T06:43:57.941" v="314" actId="478"/>
          <ac:picMkLst>
            <pc:docMk/>
            <pc:sldMk cId="2060819" sldId="397"/>
            <ac:picMk id="18" creationId="{40C23460-A8C0-EE7B-1F7B-2AB2D16C2D03}"/>
          </ac:picMkLst>
        </pc:picChg>
        <pc:picChg chg="del">
          <ac:chgData name="Tomasz Moroń" userId="722be6c7-7b5a-4770-8a53-237b9e9b4a08" providerId="ADAL" clId="{8B548ECB-FB46-4727-8D4D-379332A3C1DB}" dt="2024-04-29T06:43:57.941" v="314" actId="478"/>
          <ac:picMkLst>
            <pc:docMk/>
            <pc:sldMk cId="2060819" sldId="397"/>
            <ac:picMk id="19" creationId="{501DE897-E97C-03C6-19BF-BE8A47FA49EC}"/>
          </ac:picMkLst>
        </pc:picChg>
        <pc:picChg chg="add mod modCrop">
          <ac:chgData name="Tomasz Moroń" userId="722be6c7-7b5a-4770-8a53-237b9e9b4a08" providerId="ADAL" clId="{8B548ECB-FB46-4727-8D4D-379332A3C1DB}" dt="2024-04-29T06:53:02.660" v="339" actId="732"/>
          <ac:picMkLst>
            <pc:docMk/>
            <pc:sldMk cId="2060819" sldId="397"/>
            <ac:picMk id="20" creationId="{CAC02EB8-6363-FE1B-BA33-3B5861B0028F}"/>
          </ac:picMkLst>
        </pc:picChg>
        <pc:picChg chg="add mod modCrop">
          <ac:chgData name="Tomasz Moroń" userId="722be6c7-7b5a-4770-8a53-237b9e9b4a08" providerId="ADAL" clId="{8B548ECB-FB46-4727-8D4D-379332A3C1DB}" dt="2024-04-29T06:53:06.052" v="340" actId="1076"/>
          <ac:picMkLst>
            <pc:docMk/>
            <pc:sldMk cId="2060819" sldId="397"/>
            <ac:picMk id="21" creationId="{F6751F8F-22D3-EF7F-B02F-40B810752660}"/>
          </ac:picMkLst>
        </pc:picChg>
        <pc:picChg chg="add del mod">
          <ac:chgData name="Tomasz Moroń" userId="722be6c7-7b5a-4770-8a53-237b9e9b4a08" providerId="ADAL" clId="{8B548ECB-FB46-4727-8D4D-379332A3C1DB}" dt="2024-04-29T06:54:37.812" v="346" actId="478"/>
          <ac:picMkLst>
            <pc:docMk/>
            <pc:sldMk cId="2060819" sldId="397"/>
            <ac:picMk id="23" creationId="{0EE48C95-3249-F436-3EA0-08C392A87E6B}"/>
          </ac:picMkLst>
        </pc:picChg>
        <pc:picChg chg="add del">
          <ac:chgData name="Tomasz Moroń" userId="722be6c7-7b5a-4770-8a53-237b9e9b4a08" providerId="ADAL" clId="{8B548ECB-FB46-4727-8D4D-379332A3C1DB}" dt="2024-04-29T06:54:25.493" v="345" actId="22"/>
          <ac:picMkLst>
            <pc:docMk/>
            <pc:sldMk cId="2060819" sldId="397"/>
            <ac:picMk id="25" creationId="{2DD91AF7-55F6-9690-A8EC-1E1F27A09965}"/>
          </ac:picMkLst>
        </pc:picChg>
        <pc:picChg chg="add mod modCrop">
          <ac:chgData name="Tomasz Moroń" userId="722be6c7-7b5a-4770-8a53-237b9e9b4a08" providerId="ADAL" clId="{8B548ECB-FB46-4727-8D4D-379332A3C1DB}" dt="2024-04-29T06:54:54.380" v="356" actId="732"/>
          <ac:picMkLst>
            <pc:docMk/>
            <pc:sldMk cId="2060819" sldId="397"/>
            <ac:picMk id="27" creationId="{6E8BAA36-2E73-894C-3F1D-0E1C4F070016}"/>
          </ac:picMkLst>
        </pc:picChg>
        <pc:picChg chg="add del mod modCrop">
          <ac:chgData name="Tomasz Moroń" userId="722be6c7-7b5a-4770-8a53-237b9e9b4a08" providerId="ADAL" clId="{8B548ECB-FB46-4727-8D4D-379332A3C1DB}" dt="2024-04-29T06:58:03.381" v="366" actId="478"/>
          <ac:picMkLst>
            <pc:docMk/>
            <pc:sldMk cId="2060819" sldId="397"/>
            <ac:picMk id="28" creationId="{E1714066-0E0C-D069-DDF6-64BF64C908A4}"/>
          </ac:picMkLst>
        </pc:picChg>
        <pc:picChg chg="add del mod modCrop">
          <ac:chgData name="Tomasz Moroń" userId="722be6c7-7b5a-4770-8a53-237b9e9b4a08" providerId="ADAL" clId="{8B548ECB-FB46-4727-8D4D-379332A3C1DB}" dt="2024-04-29T07:05:14.245" v="423" actId="478"/>
          <ac:picMkLst>
            <pc:docMk/>
            <pc:sldMk cId="2060819" sldId="397"/>
            <ac:picMk id="29" creationId="{A6E73577-74C7-AC80-EDB1-BCE2D33BAE59}"/>
          </ac:picMkLst>
        </pc:picChg>
      </pc:sldChg>
      <pc:sldChg chg="del">
        <pc:chgData name="Tomasz Moroń" userId="722be6c7-7b5a-4770-8a53-237b9e9b4a08" providerId="ADAL" clId="{8B548ECB-FB46-4727-8D4D-379332A3C1DB}" dt="2024-04-29T05:46:18.186" v="1" actId="47"/>
        <pc:sldMkLst>
          <pc:docMk/>
          <pc:sldMk cId="3982558798" sldId="397"/>
        </pc:sldMkLst>
      </pc:sldChg>
      <pc:sldChg chg="delSp modSp add mod">
        <pc:chgData name="Tomasz Moroń" userId="722be6c7-7b5a-4770-8a53-237b9e9b4a08" providerId="ADAL" clId="{8B548ECB-FB46-4727-8D4D-379332A3C1DB}" dt="2024-04-29T07:06:31.915" v="460" actId="20577"/>
        <pc:sldMkLst>
          <pc:docMk/>
          <pc:sldMk cId="2437494169" sldId="398"/>
        </pc:sldMkLst>
        <pc:spChg chg="mod">
          <ac:chgData name="Tomasz Moroń" userId="722be6c7-7b5a-4770-8a53-237b9e9b4a08" providerId="ADAL" clId="{8B548ECB-FB46-4727-8D4D-379332A3C1DB}" dt="2024-04-29T07:00:18.436" v="402"/>
          <ac:spMkLst>
            <pc:docMk/>
            <pc:sldMk cId="2437494169" sldId="398"/>
            <ac:spMk id="2" creationId="{80F52F2D-E26B-E744-3C42-670DAE4D1928}"/>
          </ac:spMkLst>
        </pc:spChg>
        <pc:spChg chg="mod">
          <ac:chgData name="Tomasz Moroń" userId="722be6c7-7b5a-4770-8a53-237b9e9b4a08" providerId="ADAL" clId="{8B548ECB-FB46-4727-8D4D-379332A3C1DB}" dt="2024-04-29T07:06:31.915" v="460" actId="20577"/>
          <ac:spMkLst>
            <pc:docMk/>
            <pc:sldMk cId="2437494169" sldId="398"/>
            <ac:spMk id="6" creationId="{2A91CA9F-B35E-25F1-9070-05FCA07E6B4A}"/>
          </ac:spMkLst>
        </pc:spChg>
        <pc:spChg chg="del">
          <ac:chgData name="Tomasz Moroń" userId="722be6c7-7b5a-4770-8a53-237b9e9b4a08" providerId="ADAL" clId="{8B548ECB-FB46-4727-8D4D-379332A3C1DB}" dt="2024-04-29T07:00:52.629" v="422" actId="478"/>
          <ac:spMkLst>
            <pc:docMk/>
            <pc:sldMk cId="2437494169" sldId="398"/>
            <ac:spMk id="30" creationId="{3072E06A-B308-D6E1-E6A6-0B12C3B55C5A}"/>
          </ac:spMkLst>
        </pc:spChg>
        <pc:picChg chg="del">
          <ac:chgData name="Tomasz Moroń" userId="722be6c7-7b5a-4770-8a53-237b9e9b4a08" providerId="ADAL" clId="{8B548ECB-FB46-4727-8D4D-379332A3C1DB}" dt="2024-04-29T07:00:23.476" v="403" actId="478"/>
          <ac:picMkLst>
            <pc:docMk/>
            <pc:sldMk cId="2437494169" sldId="398"/>
            <ac:picMk id="4" creationId="{83550C10-B4C0-DE24-A143-4B40F1FB2D5A}"/>
          </ac:picMkLst>
        </pc:picChg>
        <pc:picChg chg="del">
          <ac:chgData name="Tomasz Moroń" userId="722be6c7-7b5a-4770-8a53-237b9e9b4a08" providerId="ADAL" clId="{8B548ECB-FB46-4727-8D4D-379332A3C1DB}" dt="2024-04-29T07:00:23.476" v="403" actId="478"/>
          <ac:picMkLst>
            <pc:docMk/>
            <pc:sldMk cId="2437494169" sldId="398"/>
            <ac:picMk id="9" creationId="{6AD79EA1-3503-5BF9-A1F2-A3D275C70720}"/>
          </ac:picMkLst>
        </pc:picChg>
        <pc:picChg chg="del">
          <ac:chgData name="Tomasz Moroń" userId="722be6c7-7b5a-4770-8a53-237b9e9b4a08" providerId="ADAL" clId="{8B548ECB-FB46-4727-8D4D-379332A3C1DB}" dt="2024-04-29T07:00:23.476" v="403" actId="478"/>
          <ac:picMkLst>
            <pc:docMk/>
            <pc:sldMk cId="2437494169" sldId="398"/>
            <ac:picMk id="10" creationId="{6F076138-6C30-71FB-1CD3-986CE7D7CFB8}"/>
          </ac:picMkLst>
        </pc:picChg>
        <pc:picChg chg="del">
          <ac:chgData name="Tomasz Moroń" userId="722be6c7-7b5a-4770-8a53-237b9e9b4a08" providerId="ADAL" clId="{8B548ECB-FB46-4727-8D4D-379332A3C1DB}" dt="2024-04-29T07:00:26.756" v="405" actId="478"/>
          <ac:picMkLst>
            <pc:docMk/>
            <pc:sldMk cId="2437494169" sldId="398"/>
            <ac:picMk id="20" creationId="{CAC02EB8-6363-FE1B-BA33-3B5861B0028F}"/>
          </ac:picMkLst>
        </pc:picChg>
        <pc:picChg chg="del">
          <ac:chgData name="Tomasz Moroń" userId="722be6c7-7b5a-4770-8a53-237b9e9b4a08" providerId="ADAL" clId="{8B548ECB-FB46-4727-8D4D-379332A3C1DB}" dt="2024-04-29T07:00:25.236" v="404" actId="478"/>
          <ac:picMkLst>
            <pc:docMk/>
            <pc:sldMk cId="2437494169" sldId="398"/>
            <ac:picMk id="21" creationId="{F6751F8F-22D3-EF7F-B02F-40B810752660}"/>
          </ac:picMkLst>
        </pc:picChg>
        <pc:picChg chg="del">
          <ac:chgData name="Tomasz Moroń" userId="722be6c7-7b5a-4770-8a53-237b9e9b4a08" providerId="ADAL" clId="{8B548ECB-FB46-4727-8D4D-379332A3C1DB}" dt="2024-04-29T07:00:23.476" v="403" actId="478"/>
          <ac:picMkLst>
            <pc:docMk/>
            <pc:sldMk cId="2437494169" sldId="398"/>
            <ac:picMk id="27" creationId="{6E8BAA36-2E73-894C-3F1D-0E1C4F070016}"/>
          </ac:picMkLst>
        </pc:picChg>
        <pc:picChg chg="del">
          <ac:chgData name="Tomasz Moroń" userId="722be6c7-7b5a-4770-8a53-237b9e9b4a08" providerId="ADAL" clId="{8B548ECB-FB46-4727-8D4D-379332A3C1DB}" dt="2024-04-29T07:00:28.757" v="406" actId="478"/>
          <ac:picMkLst>
            <pc:docMk/>
            <pc:sldMk cId="2437494169" sldId="398"/>
            <ac:picMk id="29" creationId="{A6E73577-74C7-AC80-EDB1-BCE2D33BAE59}"/>
          </ac:picMkLst>
        </pc:picChg>
      </pc:sldChg>
      <pc:sldChg chg="del">
        <pc:chgData name="Tomasz Moroń" userId="722be6c7-7b5a-4770-8a53-237b9e9b4a08" providerId="ADAL" clId="{8B548ECB-FB46-4727-8D4D-379332A3C1DB}" dt="2024-04-29T05:46:18.186" v="1" actId="47"/>
        <pc:sldMkLst>
          <pc:docMk/>
          <pc:sldMk cId="2723494427" sldId="398"/>
        </pc:sldMkLst>
      </pc:sldChg>
      <pc:sldChg chg="addSp delSp modSp add mod">
        <pc:chgData name="Tomasz Moroń" userId="722be6c7-7b5a-4770-8a53-237b9e9b4a08" providerId="ADAL" clId="{8B548ECB-FB46-4727-8D4D-379332A3C1DB}" dt="2024-04-29T07:10:32.072" v="471" actId="14100"/>
        <pc:sldMkLst>
          <pc:docMk/>
          <pc:sldMk cId="2609545024" sldId="399"/>
        </pc:sldMkLst>
        <pc:spChg chg="mod">
          <ac:chgData name="Tomasz Moroń" userId="722be6c7-7b5a-4770-8a53-237b9e9b4a08" providerId="ADAL" clId="{8B548ECB-FB46-4727-8D4D-379332A3C1DB}" dt="2024-04-29T07:09:20.447" v="464"/>
          <ac:spMkLst>
            <pc:docMk/>
            <pc:sldMk cId="2609545024" sldId="399"/>
            <ac:spMk id="2" creationId="{80F52F2D-E26B-E744-3C42-670DAE4D1928}"/>
          </ac:spMkLst>
        </pc:spChg>
        <pc:spChg chg="add mod">
          <ac:chgData name="Tomasz Moroń" userId="722be6c7-7b5a-4770-8a53-237b9e9b4a08" providerId="ADAL" clId="{8B548ECB-FB46-4727-8D4D-379332A3C1DB}" dt="2024-04-29T07:09:44.845" v="467"/>
          <ac:spMkLst>
            <pc:docMk/>
            <pc:sldMk cId="2609545024" sldId="399"/>
            <ac:spMk id="3" creationId="{4D683916-BB8B-4E6A-55FD-BB20AAFDF58E}"/>
          </ac:spMkLst>
        </pc:spChg>
        <pc:spChg chg="add mod">
          <ac:chgData name="Tomasz Moroń" userId="722be6c7-7b5a-4770-8a53-237b9e9b4a08" providerId="ADAL" clId="{8B548ECB-FB46-4727-8D4D-379332A3C1DB}" dt="2024-04-29T07:10:32.072" v="471" actId="14100"/>
          <ac:spMkLst>
            <pc:docMk/>
            <pc:sldMk cId="2609545024" sldId="399"/>
            <ac:spMk id="4" creationId="{DCE658AE-9BFE-0C97-98D6-BD14E687D698}"/>
          </ac:spMkLst>
        </pc:spChg>
        <pc:spChg chg="del">
          <ac:chgData name="Tomasz Moroń" userId="722be6c7-7b5a-4770-8a53-237b9e9b4a08" providerId="ADAL" clId="{8B548ECB-FB46-4727-8D4D-379332A3C1DB}" dt="2024-04-29T07:09:26.035" v="466" actId="478"/>
          <ac:spMkLst>
            <pc:docMk/>
            <pc:sldMk cId="2609545024" sldId="399"/>
            <ac:spMk id="6" creationId="{2A91CA9F-B35E-25F1-9070-05FCA07E6B4A}"/>
          </ac:spMkLst>
        </pc:spChg>
        <pc:spChg chg="mod">
          <ac:chgData name="Tomasz Moroń" userId="722be6c7-7b5a-4770-8a53-237b9e9b4a08" providerId="ADAL" clId="{8B548ECB-FB46-4727-8D4D-379332A3C1DB}" dt="2024-04-29T07:08:38.477" v="462"/>
          <ac:spMkLst>
            <pc:docMk/>
            <pc:sldMk cId="2609545024" sldId="399"/>
            <ac:spMk id="14" creationId="{00000000-0000-0000-0000-000000000000}"/>
          </ac:spMkLst>
        </pc:spChg>
      </pc:sldChg>
      <pc:sldChg chg="del">
        <pc:chgData name="Tomasz Moroń" userId="722be6c7-7b5a-4770-8a53-237b9e9b4a08" providerId="ADAL" clId="{8B548ECB-FB46-4727-8D4D-379332A3C1DB}" dt="2024-04-29T05:46:18.186" v="1" actId="47"/>
        <pc:sldMkLst>
          <pc:docMk/>
          <pc:sldMk cId="3119913529" sldId="399"/>
        </pc:sldMkLst>
      </pc:sldChg>
      <pc:sldChg chg="addSp delSp modSp add mod">
        <pc:chgData name="Tomasz Moroń" userId="722be6c7-7b5a-4770-8a53-237b9e9b4a08" providerId="ADAL" clId="{8B548ECB-FB46-4727-8D4D-379332A3C1DB}" dt="2024-04-30T07:34:43.918" v="683" actId="478"/>
        <pc:sldMkLst>
          <pc:docMk/>
          <pc:sldMk cId="496522168" sldId="400"/>
        </pc:sldMkLst>
        <pc:spChg chg="mod">
          <ac:chgData name="Tomasz Moroń" userId="722be6c7-7b5a-4770-8a53-237b9e9b4a08" providerId="ADAL" clId="{8B548ECB-FB46-4727-8D4D-379332A3C1DB}" dt="2024-04-29T07:11:36.571" v="473" actId="1076"/>
          <ac:spMkLst>
            <pc:docMk/>
            <pc:sldMk cId="496522168" sldId="400"/>
            <ac:spMk id="4" creationId="{DCE658AE-9BFE-0C97-98D6-BD14E687D698}"/>
          </ac:spMkLst>
        </pc:spChg>
        <pc:spChg chg="add mod">
          <ac:chgData name="Tomasz Moroń" userId="722be6c7-7b5a-4770-8a53-237b9e9b4a08" providerId="ADAL" clId="{8B548ECB-FB46-4727-8D4D-379332A3C1DB}" dt="2024-04-29T07:24:44.967" v="642" actId="113"/>
          <ac:spMkLst>
            <pc:docMk/>
            <pc:sldMk cId="496522168" sldId="400"/>
            <ac:spMk id="5" creationId="{1F3A8C6B-95FD-248A-0A53-9E930CBA4754}"/>
          </ac:spMkLst>
        </pc:spChg>
        <pc:inkChg chg="add del">
          <ac:chgData name="Tomasz Moroń" userId="722be6c7-7b5a-4770-8a53-237b9e9b4a08" providerId="ADAL" clId="{8B548ECB-FB46-4727-8D4D-379332A3C1DB}" dt="2024-04-30T07:34:43.918" v="683" actId="478"/>
          <ac:inkMkLst>
            <pc:docMk/>
            <pc:sldMk cId="496522168" sldId="400"/>
            <ac:inkMk id="6" creationId="{C9AFFA58-3DE5-30A7-18DC-8F2DF58CDED1}"/>
          </ac:inkMkLst>
        </pc:inkChg>
        <pc:inkChg chg="add del">
          <ac:chgData name="Tomasz Moroń" userId="722be6c7-7b5a-4770-8a53-237b9e9b4a08" providerId="ADAL" clId="{8B548ECB-FB46-4727-8D4D-379332A3C1DB}" dt="2024-04-30T07:34:43.918" v="683" actId="478"/>
          <ac:inkMkLst>
            <pc:docMk/>
            <pc:sldMk cId="496522168" sldId="400"/>
            <ac:inkMk id="7" creationId="{0069A3A8-E67A-C340-4424-F60C1E12D253}"/>
          </ac:inkMkLst>
        </pc:inkChg>
        <pc:inkChg chg="add del">
          <ac:chgData name="Tomasz Moroń" userId="722be6c7-7b5a-4770-8a53-237b9e9b4a08" providerId="ADAL" clId="{8B548ECB-FB46-4727-8D4D-379332A3C1DB}" dt="2024-04-30T07:34:43.918" v="683" actId="478"/>
          <ac:inkMkLst>
            <pc:docMk/>
            <pc:sldMk cId="496522168" sldId="400"/>
            <ac:inkMk id="8" creationId="{EBD86888-DE90-F778-9289-4B3ADF25CCF3}"/>
          </ac:inkMkLst>
        </pc:inkChg>
        <pc:inkChg chg="add del">
          <ac:chgData name="Tomasz Moroń" userId="722be6c7-7b5a-4770-8a53-237b9e9b4a08" providerId="ADAL" clId="{8B548ECB-FB46-4727-8D4D-379332A3C1DB}" dt="2024-04-30T07:34:43.918" v="683" actId="478"/>
          <ac:inkMkLst>
            <pc:docMk/>
            <pc:sldMk cId="496522168" sldId="400"/>
            <ac:inkMk id="9" creationId="{030FEB35-A882-CCA0-4776-4E4145F0F0FF}"/>
          </ac:inkMkLst>
        </pc:inkChg>
        <pc:inkChg chg="add del">
          <ac:chgData name="Tomasz Moroń" userId="722be6c7-7b5a-4770-8a53-237b9e9b4a08" providerId="ADAL" clId="{8B548ECB-FB46-4727-8D4D-379332A3C1DB}" dt="2024-04-30T07:34:43.918" v="683" actId="478"/>
          <ac:inkMkLst>
            <pc:docMk/>
            <pc:sldMk cId="496522168" sldId="400"/>
            <ac:inkMk id="10" creationId="{2A9B9072-4219-B89F-1A1A-2CBD3359096A}"/>
          </ac:inkMkLst>
        </pc:inkChg>
        <pc:inkChg chg="add del">
          <ac:chgData name="Tomasz Moroń" userId="722be6c7-7b5a-4770-8a53-237b9e9b4a08" providerId="ADAL" clId="{8B548ECB-FB46-4727-8D4D-379332A3C1DB}" dt="2024-04-30T07:34:43.918" v="683" actId="478"/>
          <ac:inkMkLst>
            <pc:docMk/>
            <pc:sldMk cId="496522168" sldId="400"/>
            <ac:inkMk id="11" creationId="{DF5F615F-8660-0B82-5C59-59D0DED45D95}"/>
          </ac:inkMkLst>
        </pc:inkChg>
        <pc:inkChg chg="add del">
          <ac:chgData name="Tomasz Moroń" userId="722be6c7-7b5a-4770-8a53-237b9e9b4a08" providerId="ADAL" clId="{8B548ECB-FB46-4727-8D4D-379332A3C1DB}" dt="2024-04-30T07:34:43.918" v="683" actId="478"/>
          <ac:inkMkLst>
            <pc:docMk/>
            <pc:sldMk cId="496522168" sldId="400"/>
            <ac:inkMk id="12" creationId="{A1CEC6F4-DA12-3DB5-63F5-97EB26D8AE73}"/>
          </ac:inkMkLst>
        </pc:inkChg>
        <pc:inkChg chg="add del">
          <ac:chgData name="Tomasz Moroń" userId="722be6c7-7b5a-4770-8a53-237b9e9b4a08" providerId="ADAL" clId="{8B548ECB-FB46-4727-8D4D-379332A3C1DB}" dt="2024-04-30T07:34:43.918" v="683" actId="478"/>
          <ac:inkMkLst>
            <pc:docMk/>
            <pc:sldMk cId="496522168" sldId="400"/>
            <ac:inkMk id="13" creationId="{54DA9673-278F-5E2D-A1EA-19273D96268C}"/>
          </ac:inkMkLst>
        </pc:inkChg>
        <pc:inkChg chg="add del">
          <ac:chgData name="Tomasz Moroń" userId="722be6c7-7b5a-4770-8a53-237b9e9b4a08" providerId="ADAL" clId="{8B548ECB-FB46-4727-8D4D-379332A3C1DB}" dt="2024-04-30T07:34:43.918" v="683" actId="478"/>
          <ac:inkMkLst>
            <pc:docMk/>
            <pc:sldMk cId="496522168" sldId="400"/>
            <ac:inkMk id="15" creationId="{EDE3608A-C68C-3C1A-BF8F-986501AA5DE5}"/>
          </ac:inkMkLst>
        </pc:inkChg>
        <pc:inkChg chg="add del">
          <ac:chgData name="Tomasz Moroń" userId="722be6c7-7b5a-4770-8a53-237b9e9b4a08" providerId="ADAL" clId="{8B548ECB-FB46-4727-8D4D-379332A3C1DB}" dt="2024-04-30T07:34:43.918" v="683" actId="478"/>
          <ac:inkMkLst>
            <pc:docMk/>
            <pc:sldMk cId="496522168" sldId="400"/>
            <ac:inkMk id="17" creationId="{E7DCEA71-E83E-77FC-1EE0-AFEA69E67754}"/>
          </ac:inkMkLst>
        </pc:inkChg>
        <pc:inkChg chg="add del">
          <ac:chgData name="Tomasz Moroń" userId="722be6c7-7b5a-4770-8a53-237b9e9b4a08" providerId="ADAL" clId="{8B548ECB-FB46-4727-8D4D-379332A3C1DB}" dt="2024-04-30T07:34:43.918" v="683" actId="478"/>
          <ac:inkMkLst>
            <pc:docMk/>
            <pc:sldMk cId="496522168" sldId="400"/>
            <ac:inkMk id="18" creationId="{11C35391-7FA3-4E5F-63CE-440A4ABC4F40}"/>
          </ac:inkMkLst>
        </pc:inkChg>
        <pc:inkChg chg="add del">
          <ac:chgData name="Tomasz Moroń" userId="722be6c7-7b5a-4770-8a53-237b9e9b4a08" providerId="ADAL" clId="{8B548ECB-FB46-4727-8D4D-379332A3C1DB}" dt="2024-04-30T07:34:43.918" v="683" actId="478"/>
          <ac:inkMkLst>
            <pc:docMk/>
            <pc:sldMk cId="496522168" sldId="400"/>
            <ac:inkMk id="19" creationId="{50BBDB46-4B6B-D838-3963-4E1CF9E50D96}"/>
          </ac:inkMkLst>
        </pc:inkChg>
      </pc:sldChg>
      <pc:sldChg chg="del">
        <pc:chgData name="Tomasz Moroń" userId="722be6c7-7b5a-4770-8a53-237b9e9b4a08" providerId="ADAL" clId="{8B548ECB-FB46-4727-8D4D-379332A3C1DB}" dt="2024-04-29T05:46:18.186" v="1" actId="47"/>
        <pc:sldMkLst>
          <pc:docMk/>
          <pc:sldMk cId="2995311047" sldId="400"/>
        </pc:sldMkLst>
      </pc:sldChg>
      <pc:sldChg chg="addSp delSp modSp add mod">
        <pc:chgData name="Tomasz Moroń" userId="722be6c7-7b5a-4770-8a53-237b9e9b4a08" providerId="ADAL" clId="{8B548ECB-FB46-4727-8D4D-379332A3C1DB}" dt="2024-04-29T07:21:10.687" v="623" actId="113"/>
        <pc:sldMkLst>
          <pc:docMk/>
          <pc:sldMk cId="1688313657" sldId="401"/>
        </pc:sldMkLst>
        <pc:spChg chg="del mod">
          <ac:chgData name="Tomasz Moroń" userId="722be6c7-7b5a-4770-8a53-237b9e9b4a08" providerId="ADAL" clId="{8B548ECB-FB46-4727-8D4D-379332A3C1DB}" dt="2024-04-29T07:17:44.548" v="493" actId="478"/>
          <ac:spMkLst>
            <pc:docMk/>
            <pc:sldMk cId="1688313657" sldId="401"/>
            <ac:spMk id="2" creationId="{80F52F2D-E26B-E744-3C42-670DAE4D1928}"/>
          </ac:spMkLst>
        </pc:spChg>
        <pc:spChg chg="del">
          <ac:chgData name="Tomasz Moroń" userId="722be6c7-7b5a-4770-8a53-237b9e9b4a08" providerId="ADAL" clId="{8B548ECB-FB46-4727-8D4D-379332A3C1DB}" dt="2024-04-29T07:12:18.691" v="482" actId="478"/>
          <ac:spMkLst>
            <pc:docMk/>
            <pc:sldMk cId="1688313657" sldId="401"/>
            <ac:spMk id="3" creationId="{4D683916-BB8B-4E6A-55FD-BB20AAFDF58E}"/>
          </ac:spMkLst>
        </pc:spChg>
        <pc:spChg chg="del">
          <ac:chgData name="Tomasz Moroń" userId="722be6c7-7b5a-4770-8a53-237b9e9b4a08" providerId="ADAL" clId="{8B548ECB-FB46-4727-8D4D-379332A3C1DB}" dt="2024-04-29T07:12:18.691" v="482" actId="478"/>
          <ac:spMkLst>
            <pc:docMk/>
            <pc:sldMk cId="1688313657" sldId="401"/>
            <ac:spMk id="4" creationId="{DCE658AE-9BFE-0C97-98D6-BD14E687D698}"/>
          </ac:spMkLst>
        </pc:spChg>
        <pc:spChg chg="del">
          <ac:chgData name="Tomasz Moroń" userId="722be6c7-7b5a-4770-8a53-237b9e9b4a08" providerId="ADAL" clId="{8B548ECB-FB46-4727-8D4D-379332A3C1DB}" dt="2024-04-29T07:12:18.691" v="482" actId="478"/>
          <ac:spMkLst>
            <pc:docMk/>
            <pc:sldMk cId="1688313657" sldId="401"/>
            <ac:spMk id="5" creationId="{1F3A8C6B-95FD-248A-0A53-9E930CBA4754}"/>
          </ac:spMkLst>
        </pc:spChg>
        <pc:spChg chg="add mod">
          <ac:chgData name="Tomasz Moroń" userId="722be6c7-7b5a-4770-8a53-237b9e9b4a08" providerId="ADAL" clId="{8B548ECB-FB46-4727-8D4D-379332A3C1DB}" dt="2024-04-29T07:21:10.687" v="623" actId="113"/>
          <ac:spMkLst>
            <pc:docMk/>
            <pc:sldMk cId="1688313657" sldId="401"/>
            <ac:spMk id="8" creationId="{BAAE8551-BC36-1504-AE47-7C5781A94B53}"/>
          </ac:spMkLst>
        </pc:spChg>
        <pc:picChg chg="add del mod">
          <ac:chgData name="Tomasz Moroń" userId="722be6c7-7b5a-4770-8a53-237b9e9b4a08" providerId="ADAL" clId="{8B548ECB-FB46-4727-8D4D-379332A3C1DB}" dt="2024-04-29T07:18:02.915" v="500" actId="478"/>
          <ac:picMkLst>
            <pc:docMk/>
            <pc:sldMk cId="1688313657" sldId="401"/>
            <ac:picMk id="7" creationId="{F67063C0-1FD4-A803-E6F7-B62824D142EA}"/>
          </ac:picMkLst>
        </pc:picChg>
      </pc:sldChg>
      <pc:sldChg chg="del">
        <pc:chgData name="Tomasz Moroń" userId="722be6c7-7b5a-4770-8a53-237b9e9b4a08" providerId="ADAL" clId="{8B548ECB-FB46-4727-8D4D-379332A3C1DB}" dt="2024-04-29T05:46:18.186" v="1" actId="47"/>
        <pc:sldMkLst>
          <pc:docMk/>
          <pc:sldMk cId="2889550744" sldId="401"/>
        </pc:sldMkLst>
      </pc:sldChg>
      <pc:sldChg chg="del">
        <pc:chgData name="Tomasz Moroń" userId="722be6c7-7b5a-4770-8a53-237b9e9b4a08" providerId="ADAL" clId="{8B548ECB-FB46-4727-8D4D-379332A3C1DB}" dt="2024-04-29T05:46:18.186" v="1" actId="47"/>
        <pc:sldMkLst>
          <pc:docMk/>
          <pc:sldMk cId="2675607517" sldId="402"/>
        </pc:sldMkLst>
      </pc:sldChg>
      <pc:sldChg chg="addSp modSp add mod">
        <pc:chgData name="Tomasz Moroń" userId="722be6c7-7b5a-4770-8a53-237b9e9b4a08" providerId="ADAL" clId="{8B548ECB-FB46-4727-8D4D-379332A3C1DB}" dt="2024-04-29T07:22:15.882" v="640" actId="1076"/>
        <pc:sldMkLst>
          <pc:docMk/>
          <pc:sldMk cId="2785034553" sldId="402"/>
        </pc:sldMkLst>
        <pc:spChg chg="add mod">
          <ac:chgData name="Tomasz Moroń" userId="722be6c7-7b5a-4770-8a53-237b9e9b4a08" providerId="ADAL" clId="{8B548ECB-FB46-4727-8D4D-379332A3C1DB}" dt="2024-04-29T07:21:46.137" v="629" actId="404"/>
          <ac:spMkLst>
            <pc:docMk/>
            <pc:sldMk cId="2785034553" sldId="402"/>
            <ac:spMk id="2" creationId="{5AED80A4-9EBA-34ED-2D74-48BEAB83C36F}"/>
          </ac:spMkLst>
        </pc:spChg>
        <pc:spChg chg="add mod">
          <ac:chgData name="Tomasz Moroń" userId="722be6c7-7b5a-4770-8a53-237b9e9b4a08" providerId="ADAL" clId="{8B548ECB-FB46-4727-8D4D-379332A3C1DB}" dt="2024-04-29T07:22:15.882" v="640" actId="1076"/>
          <ac:spMkLst>
            <pc:docMk/>
            <pc:sldMk cId="2785034553" sldId="402"/>
            <ac:spMk id="3" creationId="{91EB324D-E3CC-E913-E9F8-0F54EC7A1932}"/>
          </ac:spMkLst>
        </pc:spChg>
        <pc:picChg chg="mod">
          <ac:chgData name="Tomasz Moroń" userId="722be6c7-7b5a-4770-8a53-237b9e9b4a08" providerId="ADAL" clId="{8B548ECB-FB46-4727-8D4D-379332A3C1DB}" dt="2024-04-29T07:22:13.459" v="639" actId="1076"/>
          <ac:picMkLst>
            <pc:docMk/>
            <pc:sldMk cId="2785034553" sldId="402"/>
            <ac:picMk id="7" creationId="{F67063C0-1FD4-A803-E6F7-B62824D142EA}"/>
          </ac:picMkLst>
        </pc:picChg>
      </pc:sldChg>
      <pc:sldChg chg="addSp delSp modSp add mod">
        <pc:chgData name="Tomasz Moroń" userId="722be6c7-7b5a-4770-8a53-237b9e9b4a08" providerId="ADAL" clId="{8B548ECB-FB46-4727-8D4D-379332A3C1DB}" dt="2024-04-29T07:27:54.692" v="659" actId="478"/>
        <pc:sldMkLst>
          <pc:docMk/>
          <pc:sldMk cId="780458222" sldId="403"/>
        </pc:sldMkLst>
        <pc:spChg chg="del">
          <ac:chgData name="Tomasz Moroń" userId="722be6c7-7b5a-4770-8a53-237b9e9b4a08" providerId="ADAL" clId="{8B548ECB-FB46-4727-8D4D-379332A3C1DB}" dt="2024-04-29T07:26:10.866" v="644" actId="478"/>
          <ac:spMkLst>
            <pc:docMk/>
            <pc:sldMk cId="780458222" sldId="403"/>
            <ac:spMk id="2" creationId="{5AED80A4-9EBA-34ED-2D74-48BEAB83C36F}"/>
          </ac:spMkLst>
        </pc:spChg>
        <pc:spChg chg="mod">
          <ac:chgData name="Tomasz Moroń" userId="722be6c7-7b5a-4770-8a53-237b9e9b4a08" providerId="ADAL" clId="{8B548ECB-FB46-4727-8D4D-379332A3C1DB}" dt="2024-04-29T07:26:17.198" v="647" actId="1076"/>
          <ac:spMkLst>
            <pc:docMk/>
            <pc:sldMk cId="780458222" sldId="403"/>
            <ac:spMk id="3" creationId="{91EB324D-E3CC-E913-E9F8-0F54EC7A1932}"/>
          </ac:spMkLst>
        </pc:spChg>
        <pc:picChg chg="add mod">
          <ac:chgData name="Tomasz Moroń" userId="722be6c7-7b5a-4770-8a53-237b9e9b4a08" providerId="ADAL" clId="{8B548ECB-FB46-4727-8D4D-379332A3C1DB}" dt="2024-04-29T07:27:14.868" v="652" actId="1076"/>
          <ac:picMkLst>
            <pc:docMk/>
            <pc:sldMk cId="780458222" sldId="403"/>
            <ac:picMk id="5" creationId="{52D8FD0C-EC38-1FCA-815B-4F9B0EBC8921}"/>
          </ac:picMkLst>
        </pc:picChg>
        <pc:picChg chg="mod">
          <ac:chgData name="Tomasz Moroń" userId="722be6c7-7b5a-4770-8a53-237b9e9b4a08" providerId="ADAL" clId="{8B548ECB-FB46-4727-8D4D-379332A3C1DB}" dt="2024-04-29T07:26:14.559" v="646" actId="1076"/>
          <ac:picMkLst>
            <pc:docMk/>
            <pc:sldMk cId="780458222" sldId="403"/>
            <ac:picMk id="7" creationId="{F67063C0-1FD4-A803-E6F7-B62824D142EA}"/>
          </ac:picMkLst>
        </pc:picChg>
        <pc:picChg chg="add del mod">
          <ac:chgData name="Tomasz Moroń" userId="722be6c7-7b5a-4770-8a53-237b9e9b4a08" providerId="ADAL" clId="{8B548ECB-FB46-4727-8D4D-379332A3C1DB}" dt="2024-04-29T07:27:54.692" v="659" actId="478"/>
          <ac:picMkLst>
            <pc:docMk/>
            <pc:sldMk cId="780458222" sldId="403"/>
            <ac:picMk id="8" creationId="{F97A7367-6811-FF1A-F544-EF147E0223EB}"/>
          </ac:picMkLst>
        </pc:picChg>
      </pc:sldChg>
      <pc:sldChg chg="new del">
        <pc:chgData name="Tomasz Moroń" userId="722be6c7-7b5a-4770-8a53-237b9e9b4a08" providerId="ADAL" clId="{8B548ECB-FB46-4727-8D4D-379332A3C1DB}" dt="2024-04-29T07:18:43.221" v="508" actId="680"/>
        <pc:sldMkLst>
          <pc:docMk/>
          <pc:sldMk cId="3861021468" sldId="403"/>
        </pc:sldMkLst>
      </pc:sldChg>
      <pc:sldChg chg="del">
        <pc:chgData name="Tomasz Moroń" userId="722be6c7-7b5a-4770-8a53-237b9e9b4a08" providerId="ADAL" clId="{8B548ECB-FB46-4727-8D4D-379332A3C1DB}" dt="2024-04-29T05:46:18.186" v="1" actId="47"/>
        <pc:sldMkLst>
          <pc:docMk/>
          <pc:sldMk cId="4205099605" sldId="403"/>
        </pc:sldMkLst>
      </pc:sldChg>
      <pc:sldChg chg="addSp delSp add mod">
        <pc:chgData name="Tomasz Moroń" userId="722be6c7-7b5a-4770-8a53-237b9e9b4a08" providerId="ADAL" clId="{8B548ECB-FB46-4727-8D4D-379332A3C1DB}" dt="2024-04-30T07:34:55.080" v="686" actId="478"/>
        <pc:sldMkLst>
          <pc:docMk/>
          <pc:sldMk cId="1495873161" sldId="404"/>
        </pc:sldMkLst>
        <pc:inkChg chg="add del">
          <ac:chgData name="Tomasz Moroń" userId="722be6c7-7b5a-4770-8a53-237b9e9b4a08" providerId="ADAL" clId="{8B548ECB-FB46-4727-8D4D-379332A3C1DB}" dt="2024-04-30T07:34:53.421" v="685" actId="478"/>
          <ac:inkMkLst>
            <pc:docMk/>
            <pc:sldMk cId="1495873161" sldId="404"/>
            <ac:inkMk id="2" creationId="{934EB1A7-CD22-618E-E233-79B545A941EB}"/>
          </ac:inkMkLst>
        </pc:inkChg>
        <pc:inkChg chg="add del">
          <ac:chgData name="Tomasz Moroń" userId="722be6c7-7b5a-4770-8a53-237b9e9b4a08" providerId="ADAL" clId="{8B548ECB-FB46-4727-8D4D-379332A3C1DB}" dt="2024-04-30T07:34:52.375" v="684" actId="478"/>
          <ac:inkMkLst>
            <pc:docMk/>
            <pc:sldMk cId="1495873161" sldId="404"/>
            <ac:inkMk id="4" creationId="{DDAED205-2170-838F-4B73-F838720C3CD9}"/>
          </ac:inkMkLst>
        </pc:inkChg>
        <pc:inkChg chg="add del">
          <ac:chgData name="Tomasz Moroń" userId="722be6c7-7b5a-4770-8a53-237b9e9b4a08" providerId="ADAL" clId="{8B548ECB-FB46-4727-8D4D-379332A3C1DB}" dt="2024-04-30T07:34:52.375" v="684" actId="478"/>
          <ac:inkMkLst>
            <pc:docMk/>
            <pc:sldMk cId="1495873161" sldId="404"/>
            <ac:inkMk id="6" creationId="{814804D4-F2F8-2827-0380-718391C3C073}"/>
          </ac:inkMkLst>
        </pc:inkChg>
        <pc:inkChg chg="add del">
          <ac:chgData name="Tomasz Moroń" userId="722be6c7-7b5a-4770-8a53-237b9e9b4a08" providerId="ADAL" clId="{8B548ECB-FB46-4727-8D4D-379332A3C1DB}" dt="2024-04-30T07:34:52.375" v="684" actId="478"/>
          <ac:inkMkLst>
            <pc:docMk/>
            <pc:sldMk cId="1495873161" sldId="404"/>
            <ac:inkMk id="9" creationId="{42275A4C-0129-B31C-2333-5C5F8C0CE5E2}"/>
          </ac:inkMkLst>
        </pc:inkChg>
        <pc:inkChg chg="add del">
          <ac:chgData name="Tomasz Moroń" userId="722be6c7-7b5a-4770-8a53-237b9e9b4a08" providerId="ADAL" clId="{8B548ECB-FB46-4727-8D4D-379332A3C1DB}" dt="2024-04-30T07:34:52.375" v="684" actId="478"/>
          <ac:inkMkLst>
            <pc:docMk/>
            <pc:sldMk cId="1495873161" sldId="404"/>
            <ac:inkMk id="10" creationId="{01397991-B685-A071-3333-BA8984112841}"/>
          </ac:inkMkLst>
        </pc:inkChg>
        <pc:inkChg chg="add del">
          <ac:chgData name="Tomasz Moroń" userId="722be6c7-7b5a-4770-8a53-237b9e9b4a08" providerId="ADAL" clId="{8B548ECB-FB46-4727-8D4D-379332A3C1DB}" dt="2024-04-30T07:34:52.375" v="684" actId="478"/>
          <ac:inkMkLst>
            <pc:docMk/>
            <pc:sldMk cId="1495873161" sldId="404"/>
            <ac:inkMk id="11" creationId="{864A0A95-28E0-DA9F-B5D0-339FC79631B6}"/>
          </ac:inkMkLst>
        </pc:inkChg>
        <pc:inkChg chg="add del">
          <ac:chgData name="Tomasz Moroń" userId="722be6c7-7b5a-4770-8a53-237b9e9b4a08" providerId="ADAL" clId="{8B548ECB-FB46-4727-8D4D-379332A3C1DB}" dt="2024-04-30T07:34:52.375" v="684" actId="478"/>
          <ac:inkMkLst>
            <pc:docMk/>
            <pc:sldMk cId="1495873161" sldId="404"/>
            <ac:inkMk id="12" creationId="{626FC9E6-854C-0382-4F81-85144A08C4BE}"/>
          </ac:inkMkLst>
        </pc:inkChg>
        <pc:inkChg chg="add del">
          <ac:chgData name="Tomasz Moroń" userId="722be6c7-7b5a-4770-8a53-237b9e9b4a08" providerId="ADAL" clId="{8B548ECB-FB46-4727-8D4D-379332A3C1DB}" dt="2024-04-30T07:34:52.375" v="684" actId="478"/>
          <ac:inkMkLst>
            <pc:docMk/>
            <pc:sldMk cId="1495873161" sldId="404"/>
            <ac:inkMk id="13" creationId="{CC459512-F5C8-0A28-4647-AC13EDB2C46C}"/>
          </ac:inkMkLst>
        </pc:inkChg>
        <pc:inkChg chg="add del">
          <ac:chgData name="Tomasz Moroń" userId="722be6c7-7b5a-4770-8a53-237b9e9b4a08" providerId="ADAL" clId="{8B548ECB-FB46-4727-8D4D-379332A3C1DB}" dt="2024-04-30T07:34:52.375" v="684" actId="478"/>
          <ac:inkMkLst>
            <pc:docMk/>
            <pc:sldMk cId="1495873161" sldId="404"/>
            <ac:inkMk id="15" creationId="{F55566C0-561E-2CAA-F4BA-C5770FC7F8E6}"/>
          </ac:inkMkLst>
        </pc:inkChg>
        <pc:inkChg chg="add del">
          <ac:chgData name="Tomasz Moroń" userId="722be6c7-7b5a-4770-8a53-237b9e9b4a08" providerId="ADAL" clId="{8B548ECB-FB46-4727-8D4D-379332A3C1DB}" dt="2024-04-30T07:34:52.375" v="684" actId="478"/>
          <ac:inkMkLst>
            <pc:docMk/>
            <pc:sldMk cId="1495873161" sldId="404"/>
            <ac:inkMk id="17" creationId="{115E10D7-07E9-F321-F36E-EDAA5E5A6B4D}"/>
          </ac:inkMkLst>
        </pc:inkChg>
        <pc:inkChg chg="add del">
          <ac:chgData name="Tomasz Moroń" userId="722be6c7-7b5a-4770-8a53-237b9e9b4a08" providerId="ADAL" clId="{8B548ECB-FB46-4727-8D4D-379332A3C1DB}" dt="2024-04-30T07:34:52.375" v="684" actId="478"/>
          <ac:inkMkLst>
            <pc:docMk/>
            <pc:sldMk cId="1495873161" sldId="404"/>
            <ac:inkMk id="18" creationId="{6A128468-2CC0-FFC7-96D3-E3CE2A868AF8}"/>
          </ac:inkMkLst>
        </pc:inkChg>
        <pc:inkChg chg="add del">
          <ac:chgData name="Tomasz Moroń" userId="722be6c7-7b5a-4770-8a53-237b9e9b4a08" providerId="ADAL" clId="{8B548ECB-FB46-4727-8D4D-379332A3C1DB}" dt="2024-04-30T07:34:52.375" v="684" actId="478"/>
          <ac:inkMkLst>
            <pc:docMk/>
            <pc:sldMk cId="1495873161" sldId="404"/>
            <ac:inkMk id="19" creationId="{EEC990C7-EF2B-773E-0914-FFC302181CE6}"/>
          </ac:inkMkLst>
        </pc:inkChg>
        <pc:inkChg chg="add del">
          <ac:chgData name="Tomasz Moroń" userId="722be6c7-7b5a-4770-8a53-237b9e9b4a08" providerId="ADAL" clId="{8B548ECB-FB46-4727-8D4D-379332A3C1DB}" dt="2024-04-30T07:34:52.375" v="684" actId="478"/>
          <ac:inkMkLst>
            <pc:docMk/>
            <pc:sldMk cId="1495873161" sldId="404"/>
            <ac:inkMk id="20" creationId="{920F96EE-43F4-52D9-B6D3-03A57D78116F}"/>
          </ac:inkMkLst>
        </pc:inkChg>
        <pc:inkChg chg="add del">
          <ac:chgData name="Tomasz Moroń" userId="722be6c7-7b5a-4770-8a53-237b9e9b4a08" providerId="ADAL" clId="{8B548ECB-FB46-4727-8D4D-379332A3C1DB}" dt="2024-04-30T07:34:52.375" v="684" actId="478"/>
          <ac:inkMkLst>
            <pc:docMk/>
            <pc:sldMk cId="1495873161" sldId="404"/>
            <ac:inkMk id="21" creationId="{70B35EB2-5D7E-1003-1939-9679C830E9A6}"/>
          </ac:inkMkLst>
        </pc:inkChg>
        <pc:inkChg chg="add del">
          <ac:chgData name="Tomasz Moroń" userId="722be6c7-7b5a-4770-8a53-237b9e9b4a08" providerId="ADAL" clId="{8B548ECB-FB46-4727-8D4D-379332A3C1DB}" dt="2024-04-30T07:34:52.375" v="684" actId="478"/>
          <ac:inkMkLst>
            <pc:docMk/>
            <pc:sldMk cId="1495873161" sldId="404"/>
            <ac:inkMk id="22" creationId="{40F2A263-9160-39F9-80B1-9BD152AFA753}"/>
          </ac:inkMkLst>
        </pc:inkChg>
        <pc:inkChg chg="add del">
          <ac:chgData name="Tomasz Moroń" userId="722be6c7-7b5a-4770-8a53-237b9e9b4a08" providerId="ADAL" clId="{8B548ECB-FB46-4727-8D4D-379332A3C1DB}" dt="2024-04-30T07:34:52.375" v="684" actId="478"/>
          <ac:inkMkLst>
            <pc:docMk/>
            <pc:sldMk cId="1495873161" sldId="404"/>
            <ac:inkMk id="23" creationId="{5C43BC5B-2B0C-21D5-F7F5-03D414CF6290}"/>
          </ac:inkMkLst>
        </pc:inkChg>
        <pc:inkChg chg="add del">
          <ac:chgData name="Tomasz Moroń" userId="722be6c7-7b5a-4770-8a53-237b9e9b4a08" providerId="ADAL" clId="{8B548ECB-FB46-4727-8D4D-379332A3C1DB}" dt="2024-04-30T07:34:52.375" v="684" actId="478"/>
          <ac:inkMkLst>
            <pc:docMk/>
            <pc:sldMk cId="1495873161" sldId="404"/>
            <ac:inkMk id="24" creationId="{09A96ED0-9151-089B-C30B-BC4078DAE945}"/>
          </ac:inkMkLst>
        </pc:inkChg>
        <pc:inkChg chg="add del">
          <ac:chgData name="Tomasz Moroń" userId="722be6c7-7b5a-4770-8a53-237b9e9b4a08" providerId="ADAL" clId="{8B548ECB-FB46-4727-8D4D-379332A3C1DB}" dt="2024-04-30T07:34:55.080" v="686" actId="478"/>
          <ac:inkMkLst>
            <pc:docMk/>
            <pc:sldMk cId="1495873161" sldId="404"/>
            <ac:inkMk id="25" creationId="{710FCB17-FFE3-514F-AFCD-78E9A2941E66}"/>
          </ac:inkMkLst>
        </pc:inkChg>
        <pc:inkChg chg="add del">
          <ac:chgData name="Tomasz Moroń" userId="722be6c7-7b5a-4770-8a53-237b9e9b4a08" providerId="ADAL" clId="{8B548ECB-FB46-4727-8D4D-379332A3C1DB}" dt="2024-04-30T07:34:55.080" v="686" actId="478"/>
          <ac:inkMkLst>
            <pc:docMk/>
            <pc:sldMk cId="1495873161" sldId="404"/>
            <ac:inkMk id="26" creationId="{92D5C1B2-3795-248F-ED1B-B8A764327737}"/>
          </ac:inkMkLst>
        </pc:inkChg>
        <pc:inkChg chg="add del">
          <ac:chgData name="Tomasz Moroń" userId="722be6c7-7b5a-4770-8a53-237b9e9b4a08" providerId="ADAL" clId="{8B548ECB-FB46-4727-8D4D-379332A3C1DB}" dt="2024-04-30T07:34:55.080" v="686" actId="478"/>
          <ac:inkMkLst>
            <pc:docMk/>
            <pc:sldMk cId="1495873161" sldId="404"/>
            <ac:inkMk id="27" creationId="{4C06E3B5-9D36-C36C-3FCE-343CD5F58089}"/>
          </ac:inkMkLst>
        </pc:inkChg>
        <pc:inkChg chg="add del">
          <ac:chgData name="Tomasz Moroń" userId="722be6c7-7b5a-4770-8a53-237b9e9b4a08" providerId="ADAL" clId="{8B548ECB-FB46-4727-8D4D-379332A3C1DB}" dt="2024-04-30T07:34:55.080" v="686" actId="478"/>
          <ac:inkMkLst>
            <pc:docMk/>
            <pc:sldMk cId="1495873161" sldId="404"/>
            <ac:inkMk id="28" creationId="{6353B7C9-616F-A79B-0E66-59D8A6E74016}"/>
          </ac:inkMkLst>
        </pc:inkChg>
        <pc:inkChg chg="add del">
          <ac:chgData name="Tomasz Moroń" userId="722be6c7-7b5a-4770-8a53-237b9e9b4a08" providerId="ADAL" clId="{8B548ECB-FB46-4727-8D4D-379332A3C1DB}" dt="2024-04-30T07:34:55.080" v="686" actId="478"/>
          <ac:inkMkLst>
            <pc:docMk/>
            <pc:sldMk cId="1495873161" sldId="404"/>
            <ac:inkMk id="29" creationId="{21A1C7D8-8AC4-D87D-3023-102219429056}"/>
          </ac:inkMkLst>
        </pc:inkChg>
        <pc:inkChg chg="add del">
          <ac:chgData name="Tomasz Moroń" userId="722be6c7-7b5a-4770-8a53-237b9e9b4a08" providerId="ADAL" clId="{8B548ECB-FB46-4727-8D4D-379332A3C1DB}" dt="2024-04-30T07:34:55.080" v="686" actId="478"/>
          <ac:inkMkLst>
            <pc:docMk/>
            <pc:sldMk cId="1495873161" sldId="404"/>
            <ac:inkMk id="30" creationId="{541ED1A7-2D76-3606-0A4F-9A31F7C69C54}"/>
          </ac:inkMkLst>
        </pc:inkChg>
        <pc:inkChg chg="add">
          <ac:chgData name="Tomasz Moroń" userId="722be6c7-7b5a-4770-8a53-237b9e9b4a08" providerId="ADAL" clId="{8B548ECB-FB46-4727-8D4D-379332A3C1DB}" dt="2024-04-29T11:48:55.707" v="682"/>
          <ac:inkMkLst>
            <pc:docMk/>
            <pc:sldMk cId="1495873161" sldId="404"/>
            <ac:inkMk id="31" creationId="{B07F69B6-081C-EC0F-0730-3561BEBCE088}"/>
          </ac:inkMkLst>
        </pc:inkChg>
        <pc:inkChg chg="add">
          <ac:chgData name="Tomasz Moroń" userId="722be6c7-7b5a-4770-8a53-237b9e9b4a08" providerId="ADAL" clId="{8B548ECB-FB46-4727-8D4D-379332A3C1DB}" dt="2024-04-29T11:48:55.707" v="682"/>
          <ac:inkMkLst>
            <pc:docMk/>
            <pc:sldMk cId="1495873161" sldId="404"/>
            <ac:inkMk id="32" creationId="{38705D68-0D9E-2E8C-5E3D-44EABD092E4C}"/>
          </ac:inkMkLst>
        </pc:inkChg>
      </pc:sldChg>
      <pc:sldChg chg="del">
        <pc:chgData name="Tomasz Moroń" userId="722be6c7-7b5a-4770-8a53-237b9e9b4a08" providerId="ADAL" clId="{8B548ECB-FB46-4727-8D4D-379332A3C1DB}" dt="2024-04-29T05:46:18.186" v="1" actId="47"/>
        <pc:sldMkLst>
          <pc:docMk/>
          <pc:sldMk cId="3195712990" sldId="404"/>
        </pc:sldMkLst>
      </pc:sldChg>
      <pc:sldChg chg="addSp delSp modSp add mod">
        <pc:chgData name="Tomasz Moroń" userId="722be6c7-7b5a-4770-8a53-237b9e9b4a08" providerId="ADAL" clId="{8B548ECB-FB46-4727-8D4D-379332A3C1DB}" dt="2024-04-29T07:30:13.239" v="668"/>
        <pc:sldMkLst>
          <pc:docMk/>
          <pc:sldMk cId="1162793605" sldId="405"/>
        </pc:sldMkLst>
        <pc:spChg chg="del">
          <ac:chgData name="Tomasz Moroń" userId="722be6c7-7b5a-4770-8a53-237b9e9b4a08" providerId="ADAL" clId="{8B548ECB-FB46-4727-8D4D-379332A3C1DB}" dt="2024-04-29T07:30:03.411" v="662" actId="478"/>
          <ac:spMkLst>
            <pc:docMk/>
            <pc:sldMk cId="1162793605" sldId="405"/>
            <ac:spMk id="3" creationId="{91EB324D-E3CC-E913-E9F8-0F54EC7A1932}"/>
          </ac:spMkLst>
        </pc:spChg>
        <pc:picChg chg="add mod">
          <ac:chgData name="Tomasz Moroń" userId="722be6c7-7b5a-4770-8a53-237b9e9b4a08" providerId="ADAL" clId="{8B548ECB-FB46-4727-8D4D-379332A3C1DB}" dt="2024-04-29T07:30:13.239" v="668"/>
          <ac:picMkLst>
            <pc:docMk/>
            <pc:sldMk cId="1162793605" sldId="405"/>
            <ac:picMk id="4" creationId="{5E14C44B-F168-23F1-CDFC-39B9C3AEC5E0}"/>
          </ac:picMkLst>
        </pc:picChg>
        <pc:picChg chg="del">
          <ac:chgData name="Tomasz Moroń" userId="722be6c7-7b5a-4770-8a53-237b9e9b4a08" providerId="ADAL" clId="{8B548ECB-FB46-4727-8D4D-379332A3C1DB}" dt="2024-04-29T07:30:04.002" v="663" actId="478"/>
          <ac:picMkLst>
            <pc:docMk/>
            <pc:sldMk cId="1162793605" sldId="405"/>
            <ac:picMk id="5" creationId="{52D8FD0C-EC38-1FCA-815B-4F9B0EBC8921}"/>
          </ac:picMkLst>
        </pc:picChg>
        <pc:picChg chg="del">
          <ac:chgData name="Tomasz Moroń" userId="722be6c7-7b5a-4770-8a53-237b9e9b4a08" providerId="ADAL" clId="{8B548ECB-FB46-4727-8D4D-379332A3C1DB}" dt="2024-04-29T07:30:01.747" v="661" actId="478"/>
          <ac:picMkLst>
            <pc:docMk/>
            <pc:sldMk cId="1162793605" sldId="405"/>
            <ac:picMk id="7" creationId="{F67063C0-1FD4-A803-E6F7-B62824D142EA}"/>
          </ac:picMkLst>
        </pc:picChg>
        <pc:picChg chg="del">
          <ac:chgData name="Tomasz Moroń" userId="722be6c7-7b5a-4770-8a53-237b9e9b4a08" providerId="ADAL" clId="{8B548ECB-FB46-4727-8D4D-379332A3C1DB}" dt="2024-04-29T07:30:05.219" v="664" actId="478"/>
          <ac:picMkLst>
            <pc:docMk/>
            <pc:sldMk cId="1162793605" sldId="405"/>
            <ac:picMk id="8" creationId="{F97A7367-6811-FF1A-F544-EF147E0223EB}"/>
          </ac:picMkLst>
        </pc:picChg>
      </pc:sldChg>
      <pc:sldChg chg="del">
        <pc:chgData name="Tomasz Moroń" userId="722be6c7-7b5a-4770-8a53-237b9e9b4a08" providerId="ADAL" clId="{8B548ECB-FB46-4727-8D4D-379332A3C1DB}" dt="2024-04-29T05:46:18.186" v="1" actId="47"/>
        <pc:sldMkLst>
          <pc:docMk/>
          <pc:sldMk cId="3376935565" sldId="405"/>
        </pc:sldMkLst>
      </pc:sldChg>
      <pc:sldChg chg="addSp delSp modSp add mod">
        <pc:chgData name="Tomasz Moroń" userId="722be6c7-7b5a-4770-8a53-237b9e9b4a08" providerId="ADAL" clId="{8B548ECB-FB46-4727-8D4D-379332A3C1DB}" dt="2024-04-29T07:39:29.208" v="681" actId="20577"/>
        <pc:sldMkLst>
          <pc:docMk/>
          <pc:sldMk cId="708852831" sldId="406"/>
        </pc:sldMkLst>
        <pc:spChg chg="add mod">
          <ac:chgData name="Tomasz Moroń" userId="722be6c7-7b5a-4770-8a53-237b9e9b4a08" providerId="ADAL" clId="{8B548ECB-FB46-4727-8D4D-379332A3C1DB}" dt="2024-04-29T07:38:04.473" v="675" actId="20577"/>
          <ac:spMkLst>
            <pc:docMk/>
            <pc:sldMk cId="708852831" sldId="406"/>
            <ac:spMk id="2" creationId="{AF6D21A9-420F-9E78-919E-619BAEEAB68E}"/>
          </ac:spMkLst>
        </pc:spChg>
        <pc:spChg chg="add mod">
          <ac:chgData name="Tomasz Moroń" userId="722be6c7-7b5a-4770-8a53-237b9e9b4a08" providerId="ADAL" clId="{8B548ECB-FB46-4727-8D4D-379332A3C1DB}" dt="2024-04-29T07:39:29.208" v="681" actId="20577"/>
          <ac:spMkLst>
            <pc:docMk/>
            <pc:sldMk cId="708852831" sldId="406"/>
            <ac:spMk id="3" creationId="{1A07125D-6085-8811-59B2-12D74D2BF558}"/>
          </ac:spMkLst>
        </pc:spChg>
        <pc:picChg chg="del">
          <ac:chgData name="Tomasz Moroń" userId="722be6c7-7b5a-4770-8a53-237b9e9b4a08" providerId="ADAL" clId="{8B548ECB-FB46-4727-8D4D-379332A3C1DB}" dt="2024-04-29T07:37:46.833" v="670" actId="478"/>
          <ac:picMkLst>
            <pc:docMk/>
            <pc:sldMk cId="708852831" sldId="406"/>
            <ac:picMk id="4" creationId="{5E14C44B-F168-23F1-CDFC-39B9C3AEC5E0}"/>
          </ac:picMkLst>
        </pc:picChg>
      </pc:sldChg>
      <pc:sldChg chg="del">
        <pc:chgData name="Tomasz Moroń" userId="722be6c7-7b5a-4770-8a53-237b9e9b4a08" providerId="ADAL" clId="{8B548ECB-FB46-4727-8D4D-379332A3C1DB}" dt="2024-04-29T05:46:18.186" v="1" actId="47"/>
        <pc:sldMkLst>
          <pc:docMk/>
          <pc:sldMk cId="2510962266" sldId="406"/>
        </pc:sldMkLst>
      </pc:sldChg>
      <pc:sldChg chg="del">
        <pc:chgData name="Tomasz Moroń" userId="722be6c7-7b5a-4770-8a53-237b9e9b4a08" providerId="ADAL" clId="{8B548ECB-FB46-4727-8D4D-379332A3C1DB}" dt="2024-04-29T05:46:18.186" v="1" actId="47"/>
        <pc:sldMkLst>
          <pc:docMk/>
          <pc:sldMk cId="464880026" sldId="407"/>
        </pc:sldMkLst>
      </pc:sldChg>
      <pc:sldChg chg="addSp delSp modSp add mod">
        <pc:chgData name="Tomasz Moroń" userId="722be6c7-7b5a-4770-8a53-237b9e9b4a08" providerId="ADAL" clId="{8B548ECB-FB46-4727-8D4D-379332A3C1DB}" dt="2024-05-07T09:09:18.407" v="1049"/>
        <pc:sldMkLst>
          <pc:docMk/>
          <pc:sldMk cId="859695509" sldId="407"/>
        </pc:sldMkLst>
        <pc:spChg chg="mod">
          <ac:chgData name="Tomasz Moroń" userId="722be6c7-7b5a-4770-8a53-237b9e9b4a08" providerId="ADAL" clId="{8B548ECB-FB46-4727-8D4D-379332A3C1DB}" dt="2024-05-05T16:15:34.890" v="689"/>
          <ac:spMkLst>
            <pc:docMk/>
            <pc:sldMk cId="859695509" sldId="407"/>
            <ac:spMk id="2" creationId="{AF6D21A9-420F-9E78-919E-619BAEEAB68E}"/>
          </ac:spMkLst>
        </pc:spChg>
        <pc:spChg chg="mod">
          <ac:chgData name="Tomasz Moroń" userId="722be6c7-7b5a-4770-8a53-237b9e9b4a08" providerId="ADAL" clId="{8B548ECB-FB46-4727-8D4D-379332A3C1DB}" dt="2024-05-05T16:15:59.039" v="690"/>
          <ac:spMkLst>
            <pc:docMk/>
            <pc:sldMk cId="859695509" sldId="407"/>
            <ac:spMk id="3" creationId="{1A07125D-6085-8811-59B2-12D74D2BF558}"/>
          </ac:spMkLst>
        </pc:spChg>
        <pc:spChg chg="add mod">
          <ac:chgData name="Tomasz Moroń" userId="722be6c7-7b5a-4770-8a53-237b9e9b4a08" providerId="ADAL" clId="{8B548ECB-FB46-4727-8D4D-379332A3C1DB}" dt="2024-05-05T16:16:20.267" v="699" actId="20577"/>
          <ac:spMkLst>
            <pc:docMk/>
            <pc:sldMk cId="859695509" sldId="407"/>
            <ac:spMk id="4" creationId="{814C076B-E83B-2867-3AA2-641E93FFC001}"/>
          </ac:spMkLst>
        </pc:spChg>
        <pc:spChg chg="add mod">
          <ac:chgData name="Tomasz Moroń" userId="722be6c7-7b5a-4770-8a53-237b9e9b4a08" providerId="ADAL" clId="{8B548ECB-FB46-4727-8D4D-379332A3C1DB}" dt="2024-05-05T16:16:42.187" v="705" actId="20577"/>
          <ac:spMkLst>
            <pc:docMk/>
            <pc:sldMk cId="859695509" sldId="407"/>
            <ac:spMk id="5" creationId="{EEF11798-910B-0582-99A2-8DA29496C6D4}"/>
          </ac:spMkLst>
        </pc:spChg>
        <pc:spChg chg="mod">
          <ac:chgData name="Tomasz Moroń" userId="722be6c7-7b5a-4770-8a53-237b9e9b4a08" providerId="ADAL" clId="{8B548ECB-FB46-4727-8D4D-379332A3C1DB}" dt="2024-05-05T16:11:39.282" v="688"/>
          <ac:spMkLst>
            <pc:docMk/>
            <pc:sldMk cId="859695509" sldId="407"/>
            <ac:spMk id="14" creationId="{00000000-0000-0000-0000-000000000000}"/>
          </ac:spMkLst>
        </pc:spChg>
        <pc:picChg chg="add mod">
          <ac:chgData name="Tomasz Moroń" userId="722be6c7-7b5a-4770-8a53-237b9e9b4a08" providerId="ADAL" clId="{8B548ECB-FB46-4727-8D4D-379332A3C1DB}" dt="2024-05-05T16:17:00.164" v="708" actId="1076"/>
          <ac:picMkLst>
            <pc:docMk/>
            <pc:sldMk cId="859695509" sldId="407"/>
            <ac:picMk id="7" creationId="{06BF252E-1C68-74BB-DDD2-53976F35C0E6}"/>
          </ac:picMkLst>
        </pc:picChg>
        <pc:inkChg chg="add del">
          <ac:chgData name="Tomasz Moroń" userId="722be6c7-7b5a-4770-8a53-237b9e9b4a08" providerId="ADAL" clId="{8B548ECB-FB46-4727-8D4D-379332A3C1DB}" dt="2024-05-07T08:25:41.701" v="1038" actId="478"/>
          <ac:inkMkLst>
            <pc:docMk/>
            <pc:sldMk cId="859695509" sldId="407"/>
            <ac:inkMk id="6" creationId="{6A859BA1-1E57-CD90-8E9B-D207F0605F4B}"/>
          </ac:inkMkLst>
        </pc:inkChg>
        <pc:inkChg chg="add del">
          <ac:chgData name="Tomasz Moroń" userId="722be6c7-7b5a-4770-8a53-237b9e9b4a08" providerId="ADAL" clId="{8B548ECB-FB46-4727-8D4D-379332A3C1DB}" dt="2024-05-07T08:25:43.588" v="1040" actId="478"/>
          <ac:inkMkLst>
            <pc:docMk/>
            <pc:sldMk cId="859695509" sldId="407"/>
            <ac:inkMk id="8" creationId="{388F2BF0-C423-B3A0-9DD2-0D12A7034FA9}"/>
          </ac:inkMkLst>
        </pc:inkChg>
        <pc:inkChg chg="add del">
          <ac:chgData name="Tomasz Moroń" userId="722be6c7-7b5a-4770-8a53-237b9e9b4a08" providerId="ADAL" clId="{8B548ECB-FB46-4727-8D4D-379332A3C1DB}" dt="2024-05-07T08:25:47.782" v="1043" actId="478"/>
          <ac:inkMkLst>
            <pc:docMk/>
            <pc:sldMk cId="859695509" sldId="407"/>
            <ac:inkMk id="9" creationId="{7774AC12-6D13-A0F5-04C4-88D9E0636DD9}"/>
          </ac:inkMkLst>
        </pc:inkChg>
        <pc:inkChg chg="add del">
          <ac:chgData name="Tomasz Moroń" userId="722be6c7-7b5a-4770-8a53-237b9e9b4a08" providerId="ADAL" clId="{8B548ECB-FB46-4727-8D4D-379332A3C1DB}" dt="2024-05-07T08:25:44.582" v="1041" actId="478"/>
          <ac:inkMkLst>
            <pc:docMk/>
            <pc:sldMk cId="859695509" sldId="407"/>
            <ac:inkMk id="10" creationId="{473DF494-1BC7-596D-5025-E89814C3D48F}"/>
          </ac:inkMkLst>
        </pc:inkChg>
        <pc:inkChg chg="add del">
          <ac:chgData name="Tomasz Moroń" userId="722be6c7-7b5a-4770-8a53-237b9e9b4a08" providerId="ADAL" clId="{8B548ECB-FB46-4727-8D4D-379332A3C1DB}" dt="2024-05-07T08:25:46.663" v="1042" actId="478"/>
          <ac:inkMkLst>
            <pc:docMk/>
            <pc:sldMk cId="859695509" sldId="407"/>
            <ac:inkMk id="11" creationId="{E9977B69-A3EC-21C3-54D9-5341EDB20DD0}"/>
          </ac:inkMkLst>
        </pc:inkChg>
        <pc:inkChg chg="add del">
          <ac:chgData name="Tomasz Moroń" userId="722be6c7-7b5a-4770-8a53-237b9e9b4a08" providerId="ADAL" clId="{8B548ECB-FB46-4727-8D4D-379332A3C1DB}" dt="2024-05-07T08:25:40.464" v="1037" actId="478"/>
          <ac:inkMkLst>
            <pc:docMk/>
            <pc:sldMk cId="859695509" sldId="407"/>
            <ac:inkMk id="12" creationId="{3F705EDC-4F54-5841-BE27-66CE420172D2}"/>
          </ac:inkMkLst>
        </pc:inkChg>
        <pc:inkChg chg="add del">
          <ac:chgData name="Tomasz Moroń" userId="722be6c7-7b5a-4770-8a53-237b9e9b4a08" providerId="ADAL" clId="{8B548ECB-FB46-4727-8D4D-379332A3C1DB}" dt="2024-05-07T08:25:42.788" v="1039" actId="478"/>
          <ac:inkMkLst>
            <pc:docMk/>
            <pc:sldMk cId="859695509" sldId="407"/>
            <ac:inkMk id="13" creationId="{1A1ED454-F40E-5ECD-9F97-F67602B1D3E7}"/>
          </ac:inkMkLst>
        </pc:inkChg>
        <pc:inkChg chg="add">
          <ac:chgData name="Tomasz Moroń" userId="722be6c7-7b5a-4770-8a53-237b9e9b4a08" providerId="ADAL" clId="{8B548ECB-FB46-4727-8D4D-379332A3C1DB}" dt="2024-05-07T09:09:18.407" v="1049"/>
          <ac:inkMkLst>
            <pc:docMk/>
            <pc:sldMk cId="859695509" sldId="407"/>
            <ac:inkMk id="15" creationId="{5BE138CA-6A0B-1791-24A8-0F3CFFB91DD1}"/>
          </ac:inkMkLst>
        </pc:inkChg>
        <pc:inkChg chg="add">
          <ac:chgData name="Tomasz Moroń" userId="722be6c7-7b5a-4770-8a53-237b9e9b4a08" providerId="ADAL" clId="{8B548ECB-FB46-4727-8D4D-379332A3C1DB}" dt="2024-05-07T09:09:18.407" v="1049"/>
          <ac:inkMkLst>
            <pc:docMk/>
            <pc:sldMk cId="859695509" sldId="407"/>
            <ac:inkMk id="17" creationId="{E5C4DEE5-932B-B108-C0A9-87FB9DBA322A}"/>
          </ac:inkMkLst>
        </pc:inkChg>
        <pc:inkChg chg="add">
          <ac:chgData name="Tomasz Moroń" userId="722be6c7-7b5a-4770-8a53-237b9e9b4a08" providerId="ADAL" clId="{8B548ECB-FB46-4727-8D4D-379332A3C1DB}" dt="2024-05-07T09:09:18.407" v="1049"/>
          <ac:inkMkLst>
            <pc:docMk/>
            <pc:sldMk cId="859695509" sldId="407"/>
            <ac:inkMk id="18" creationId="{5E63CC12-A5A4-8765-7894-60FEEB3D638B}"/>
          </ac:inkMkLst>
        </pc:inkChg>
        <pc:inkChg chg="add">
          <ac:chgData name="Tomasz Moroń" userId="722be6c7-7b5a-4770-8a53-237b9e9b4a08" providerId="ADAL" clId="{8B548ECB-FB46-4727-8D4D-379332A3C1DB}" dt="2024-05-07T09:09:18.407" v="1049"/>
          <ac:inkMkLst>
            <pc:docMk/>
            <pc:sldMk cId="859695509" sldId="407"/>
            <ac:inkMk id="19" creationId="{687AAA71-E34D-C690-3AB4-CA0274D5ADA8}"/>
          </ac:inkMkLst>
        </pc:inkChg>
        <pc:inkChg chg="add">
          <ac:chgData name="Tomasz Moroń" userId="722be6c7-7b5a-4770-8a53-237b9e9b4a08" providerId="ADAL" clId="{8B548ECB-FB46-4727-8D4D-379332A3C1DB}" dt="2024-05-07T09:09:18.407" v="1049"/>
          <ac:inkMkLst>
            <pc:docMk/>
            <pc:sldMk cId="859695509" sldId="407"/>
            <ac:inkMk id="20" creationId="{80DC0D2B-6E7A-EC2B-08A5-5C7EC8968886}"/>
          </ac:inkMkLst>
        </pc:inkChg>
        <pc:inkChg chg="add">
          <ac:chgData name="Tomasz Moroń" userId="722be6c7-7b5a-4770-8a53-237b9e9b4a08" providerId="ADAL" clId="{8B548ECB-FB46-4727-8D4D-379332A3C1DB}" dt="2024-05-07T09:09:18.407" v="1049"/>
          <ac:inkMkLst>
            <pc:docMk/>
            <pc:sldMk cId="859695509" sldId="407"/>
            <ac:inkMk id="21" creationId="{58AC88EC-B7E7-4DE7-8707-A4B048A91AF7}"/>
          </ac:inkMkLst>
        </pc:inkChg>
      </pc:sldChg>
      <pc:sldChg chg="del">
        <pc:chgData name="Tomasz Moroń" userId="722be6c7-7b5a-4770-8a53-237b9e9b4a08" providerId="ADAL" clId="{8B548ECB-FB46-4727-8D4D-379332A3C1DB}" dt="2024-04-29T05:46:18.186" v="1" actId="47"/>
        <pc:sldMkLst>
          <pc:docMk/>
          <pc:sldMk cId="1188187090" sldId="408"/>
        </pc:sldMkLst>
      </pc:sldChg>
      <pc:sldChg chg="addSp delSp modSp add mod">
        <pc:chgData name="Tomasz Moroń" userId="722be6c7-7b5a-4770-8a53-237b9e9b4a08" providerId="ADAL" clId="{8B548ECB-FB46-4727-8D4D-379332A3C1DB}" dt="2024-05-07T09:09:18.407" v="1049"/>
        <pc:sldMkLst>
          <pc:docMk/>
          <pc:sldMk cId="3831488212" sldId="408"/>
        </pc:sldMkLst>
        <pc:spChg chg="del mod">
          <ac:chgData name="Tomasz Moroń" userId="722be6c7-7b5a-4770-8a53-237b9e9b4a08" providerId="ADAL" clId="{8B548ECB-FB46-4727-8D4D-379332A3C1DB}" dt="2024-05-05T16:20:04.427" v="793"/>
          <ac:spMkLst>
            <pc:docMk/>
            <pc:sldMk cId="3831488212" sldId="408"/>
            <ac:spMk id="2" creationId="{AF6D21A9-420F-9E78-919E-619BAEEAB68E}"/>
          </ac:spMkLst>
        </pc:spChg>
        <pc:spChg chg="mod">
          <ac:chgData name="Tomasz Moroń" userId="722be6c7-7b5a-4770-8a53-237b9e9b4a08" providerId="ADAL" clId="{8B548ECB-FB46-4727-8D4D-379332A3C1DB}" dt="2024-05-07T08:26:00.094" v="1046" actId="1076"/>
          <ac:spMkLst>
            <pc:docMk/>
            <pc:sldMk cId="3831488212" sldId="408"/>
            <ac:spMk id="3" creationId="{1A07125D-6085-8811-59B2-12D74D2BF558}"/>
          </ac:spMkLst>
        </pc:spChg>
        <pc:spChg chg="mod">
          <ac:chgData name="Tomasz Moroń" userId="722be6c7-7b5a-4770-8a53-237b9e9b4a08" providerId="ADAL" clId="{8B548ECB-FB46-4727-8D4D-379332A3C1DB}" dt="2024-05-05T16:22:10.917" v="827" actId="20577"/>
          <ac:spMkLst>
            <pc:docMk/>
            <pc:sldMk cId="3831488212" sldId="408"/>
            <ac:spMk id="4" creationId="{814C076B-E83B-2867-3AA2-641E93FFC001}"/>
          </ac:spMkLst>
        </pc:spChg>
        <pc:spChg chg="mod">
          <ac:chgData name="Tomasz Moroń" userId="722be6c7-7b5a-4770-8a53-237b9e9b4a08" providerId="ADAL" clId="{8B548ECB-FB46-4727-8D4D-379332A3C1DB}" dt="2024-05-05T16:20:57.597" v="799" actId="20577"/>
          <ac:spMkLst>
            <pc:docMk/>
            <pc:sldMk cId="3831488212" sldId="408"/>
            <ac:spMk id="5" creationId="{EEF11798-910B-0582-99A2-8DA29496C6D4}"/>
          </ac:spMkLst>
        </pc:spChg>
        <pc:picChg chg="del">
          <ac:chgData name="Tomasz Moroń" userId="722be6c7-7b5a-4770-8a53-237b9e9b4a08" providerId="ADAL" clId="{8B548ECB-FB46-4727-8D4D-379332A3C1DB}" dt="2024-05-05T16:20:04.421" v="791" actId="478"/>
          <ac:picMkLst>
            <pc:docMk/>
            <pc:sldMk cId="3831488212" sldId="408"/>
            <ac:picMk id="7" creationId="{06BF252E-1C68-74BB-DDD2-53976F35C0E6}"/>
          </ac:picMkLst>
        </pc:picChg>
        <pc:inkChg chg="add del">
          <ac:chgData name="Tomasz Moroń" userId="722be6c7-7b5a-4770-8a53-237b9e9b4a08" providerId="ADAL" clId="{8B548ECB-FB46-4727-8D4D-379332A3C1DB}" dt="2024-05-07T08:25:53.997" v="1044" actId="478"/>
          <ac:inkMkLst>
            <pc:docMk/>
            <pc:sldMk cId="3831488212" sldId="408"/>
            <ac:inkMk id="2" creationId="{3E564295-E184-246A-6053-0F9C5B7CF127}"/>
          </ac:inkMkLst>
        </pc:inkChg>
        <pc:inkChg chg="add del">
          <ac:chgData name="Tomasz Moroń" userId="722be6c7-7b5a-4770-8a53-237b9e9b4a08" providerId="ADAL" clId="{8B548ECB-FB46-4727-8D4D-379332A3C1DB}" dt="2024-05-07T08:25:53.997" v="1044" actId="478"/>
          <ac:inkMkLst>
            <pc:docMk/>
            <pc:sldMk cId="3831488212" sldId="408"/>
            <ac:inkMk id="6" creationId="{467D61C2-5669-A1A8-40BC-B7774B2E31E8}"/>
          </ac:inkMkLst>
        </pc:inkChg>
        <pc:inkChg chg="add del">
          <ac:chgData name="Tomasz Moroń" userId="722be6c7-7b5a-4770-8a53-237b9e9b4a08" providerId="ADAL" clId="{8B548ECB-FB46-4727-8D4D-379332A3C1DB}" dt="2024-05-07T08:25:53.997" v="1044" actId="478"/>
          <ac:inkMkLst>
            <pc:docMk/>
            <pc:sldMk cId="3831488212" sldId="408"/>
            <ac:inkMk id="7" creationId="{1AEE6B88-8BC0-D740-4D14-A3B68D4E2A3B}"/>
          </ac:inkMkLst>
        </pc:inkChg>
        <pc:inkChg chg="add del">
          <ac:chgData name="Tomasz Moroń" userId="722be6c7-7b5a-4770-8a53-237b9e9b4a08" providerId="ADAL" clId="{8B548ECB-FB46-4727-8D4D-379332A3C1DB}" dt="2024-05-07T08:25:53.997" v="1044" actId="478"/>
          <ac:inkMkLst>
            <pc:docMk/>
            <pc:sldMk cId="3831488212" sldId="408"/>
            <ac:inkMk id="8" creationId="{675B2D80-DA4E-F770-160C-B5E05012D40C}"/>
          </ac:inkMkLst>
        </pc:inkChg>
        <pc:inkChg chg="add del">
          <ac:chgData name="Tomasz Moroń" userId="722be6c7-7b5a-4770-8a53-237b9e9b4a08" providerId="ADAL" clId="{8B548ECB-FB46-4727-8D4D-379332A3C1DB}" dt="2024-05-07T08:25:53.997" v="1044" actId="478"/>
          <ac:inkMkLst>
            <pc:docMk/>
            <pc:sldMk cId="3831488212" sldId="408"/>
            <ac:inkMk id="9" creationId="{5A31B5BB-4C7A-293E-6C2E-FCC4549A589E}"/>
          </ac:inkMkLst>
        </pc:inkChg>
        <pc:inkChg chg="add del">
          <ac:chgData name="Tomasz Moroń" userId="722be6c7-7b5a-4770-8a53-237b9e9b4a08" providerId="ADAL" clId="{8B548ECB-FB46-4727-8D4D-379332A3C1DB}" dt="2024-05-07T08:25:53.997" v="1044" actId="478"/>
          <ac:inkMkLst>
            <pc:docMk/>
            <pc:sldMk cId="3831488212" sldId="408"/>
            <ac:inkMk id="10" creationId="{2BDE6218-A319-5DB5-B070-73CC192CB1D7}"/>
          </ac:inkMkLst>
        </pc:inkChg>
        <pc:inkChg chg="add del">
          <ac:chgData name="Tomasz Moroń" userId="722be6c7-7b5a-4770-8a53-237b9e9b4a08" providerId="ADAL" clId="{8B548ECB-FB46-4727-8D4D-379332A3C1DB}" dt="2024-05-07T08:25:57.470" v="1045" actId="478"/>
          <ac:inkMkLst>
            <pc:docMk/>
            <pc:sldMk cId="3831488212" sldId="408"/>
            <ac:inkMk id="11" creationId="{108DA018-F2E7-8A63-81ED-6198BE6A2386}"/>
          </ac:inkMkLst>
        </pc:inkChg>
        <pc:inkChg chg="add del">
          <ac:chgData name="Tomasz Moroń" userId="722be6c7-7b5a-4770-8a53-237b9e9b4a08" providerId="ADAL" clId="{8B548ECB-FB46-4727-8D4D-379332A3C1DB}" dt="2024-05-07T08:26:02.768" v="1048" actId="478"/>
          <ac:inkMkLst>
            <pc:docMk/>
            <pc:sldMk cId="3831488212" sldId="408"/>
            <ac:inkMk id="12" creationId="{9530BB41-AFEB-695D-0779-1B43C7577A45}"/>
          </ac:inkMkLst>
        </pc:inkChg>
        <pc:inkChg chg="add del">
          <ac:chgData name="Tomasz Moroń" userId="722be6c7-7b5a-4770-8a53-237b9e9b4a08" providerId="ADAL" clId="{8B548ECB-FB46-4727-8D4D-379332A3C1DB}" dt="2024-05-07T08:26:02.768" v="1048" actId="478"/>
          <ac:inkMkLst>
            <pc:docMk/>
            <pc:sldMk cId="3831488212" sldId="408"/>
            <ac:inkMk id="13" creationId="{4CBD7795-3F60-908B-16E3-105FF372C7E0}"/>
          </ac:inkMkLst>
        </pc:inkChg>
        <pc:inkChg chg="add del">
          <ac:chgData name="Tomasz Moroń" userId="722be6c7-7b5a-4770-8a53-237b9e9b4a08" providerId="ADAL" clId="{8B548ECB-FB46-4727-8D4D-379332A3C1DB}" dt="2024-05-07T08:26:02.768" v="1048" actId="478"/>
          <ac:inkMkLst>
            <pc:docMk/>
            <pc:sldMk cId="3831488212" sldId="408"/>
            <ac:inkMk id="15" creationId="{88EE32A1-19F1-E4C5-BCD6-C89D90EB4D02}"/>
          </ac:inkMkLst>
        </pc:inkChg>
        <pc:inkChg chg="add del">
          <ac:chgData name="Tomasz Moroń" userId="722be6c7-7b5a-4770-8a53-237b9e9b4a08" providerId="ADAL" clId="{8B548ECB-FB46-4727-8D4D-379332A3C1DB}" dt="2024-05-07T08:26:02.768" v="1048" actId="478"/>
          <ac:inkMkLst>
            <pc:docMk/>
            <pc:sldMk cId="3831488212" sldId="408"/>
            <ac:inkMk id="17" creationId="{1ACA6EF5-276B-6BC5-E098-941412DFEC7E}"/>
          </ac:inkMkLst>
        </pc:inkChg>
        <pc:inkChg chg="add del">
          <ac:chgData name="Tomasz Moroń" userId="722be6c7-7b5a-4770-8a53-237b9e9b4a08" providerId="ADAL" clId="{8B548ECB-FB46-4727-8D4D-379332A3C1DB}" dt="2024-05-07T08:25:57.470" v="1045" actId="478"/>
          <ac:inkMkLst>
            <pc:docMk/>
            <pc:sldMk cId="3831488212" sldId="408"/>
            <ac:inkMk id="18" creationId="{49D657B6-F769-EA36-0EE8-592E4622B06D}"/>
          </ac:inkMkLst>
        </pc:inkChg>
        <pc:inkChg chg="add del">
          <ac:chgData name="Tomasz Moroń" userId="722be6c7-7b5a-4770-8a53-237b9e9b4a08" providerId="ADAL" clId="{8B548ECB-FB46-4727-8D4D-379332A3C1DB}" dt="2024-05-07T08:26:01.649" v="1047" actId="478"/>
          <ac:inkMkLst>
            <pc:docMk/>
            <pc:sldMk cId="3831488212" sldId="408"/>
            <ac:inkMk id="19" creationId="{20EAC791-2EE3-578A-01C7-8F8D2CC8820D}"/>
          </ac:inkMkLst>
        </pc:inkChg>
        <pc:inkChg chg="add del">
          <ac:chgData name="Tomasz Moroń" userId="722be6c7-7b5a-4770-8a53-237b9e9b4a08" providerId="ADAL" clId="{8B548ECB-FB46-4727-8D4D-379332A3C1DB}" dt="2024-05-07T08:26:01.649" v="1047" actId="478"/>
          <ac:inkMkLst>
            <pc:docMk/>
            <pc:sldMk cId="3831488212" sldId="408"/>
            <ac:inkMk id="20" creationId="{EBA850DB-1D6B-E258-4D78-B15B6735093A}"/>
          </ac:inkMkLst>
        </pc:inkChg>
        <pc:inkChg chg="add del">
          <ac:chgData name="Tomasz Moroń" userId="722be6c7-7b5a-4770-8a53-237b9e9b4a08" providerId="ADAL" clId="{8B548ECB-FB46-4727-8D4D-379332A3C1DB}" dt="2024-05-07T08:26:01.649" v="1047" actId="478"/>
          <ac:inkMkLst>
            <pc:docMk/>
            <pc:sldMk cId="3831488212" sldId="408"/>
            <ac:inkMk id="21" creationId="{C4355A15-ACB7-11E8-F5A9-AA83EC3960A2}"/>
          </ac:inkMkLst>
        </pc:inkChg>
        <pc:inkChg chg="add del">
          <ac:chgData name="Tomasz Moroń" userId="722be6c7-7b5a-4770-8a53-237b9e9b4a08" providerId="ADAL" clId="{8B548ECB-FB46-4727-8D4D-379332A3C1DB}" dt="2024-05-07T08:26:01.649" v="1047" actId="478"/>
          <ac:inkMkLst>
            <pc:docMk/>
            <pc:sldMk cId="3831488212" sldId="408"/>
            <ac:inkMk id="22" creationId="{86C80245-18E3-13BF-D264-28D1EAB221AF}"/>
          </ac:inkMkLst>
        </pc:inkChg>
        <pc:inkChg chg="add del">
          <ac:chgData name="Tomasz Moroń" userId="722be6c7-7b5a-4770-8a53-237b9e9b4a08" providerId="ADAL" clId="{8B548ECB-FB46-4727-8D4D-379332A3C1DB}" dt="2024-05-07T08:25:57.470" v="1045" actId="478"/>
          <ac:inkMkLst>
            <pc:docMk/>
            <pc:sldMk cId="3831488212" sldId="408"/>
            <ac:inkMk id="23" creationId="{CE961AC1-9148-BB6D-F621-17B593A25483}"/>
          </ac:inkMkLst>
        </pc:inkChg>
        <pc:inkChg chg="add del">
          <ac:chgData name="Tomasz Moroń" userId="722be6c7-7b5a-4770-8a53-237b9e9b4a08" providerId="ADAL" clId="{8B548ECB-FB46-4727-8D4D-379332A3C1DB}" dt="2024-05-07T08:25:57.470" v="1045" actId="478"/>
          <ac:inkMkLst>
            <pc:docMk/>
            <pc:sldMk cId="3831488212" sldId="408"/>
            <ac:inkMk id="24" creationId="{68DA14D9-F925-89D2-8864-4E640D771FB5}"/>
          </ac:inkMkLst>
        </pc:inkChg>
        <pc:inkChg chg="add">
          <ac:chgData name="Tomasz Moroń" userId="722be6c7-7b5a-4770-8a53-237b9e9b4a08" providerId="ADAL" clId="{8B548ECB-FB46-4727-8D4D-379332A3C1DB}" dt="2024-05-07T09:09:18.407" v="1049"/>
          <ac:inkMkLst>
            <pc:docMk/>
            <pc:sldMk cId="3831488212" sldId="408"/>
            <ac:inkMk id="25" creationId="{6074E786-0966-1592-C675-A5C1E2A9F9F4}"/>
          </ac:inkMkLst>
        </pc:inkChg>
        <pc:inkChg chg="add">
          <ac:chgData name="Tomasz Moroń" userId="722be6c7-7b5a-4770-8a53-237b9e9b4a08" providerId="ADAL" clId="{8B548ECB-FB46-4727-8D4D-379332A3C1DB}" dt="2024-05-07T09:09:18.407" v="1049"/>
          <ac:inkMkLst>
            <pc:docMk/>
            <pc:sldMk cId="3831488212" sldId="408"/>
            <ac:inkMk id="26" creationId="{668147BB-9FF3-2178-A26E-5ACD0DE761C7}"/>
          </ac:inkMkLst>
        </pc:inkChg>
      </pc:sldChg>
      <pc:sldChg chg="del">
        <pc:chgData name="Tomasz Moroń" userId="722be6c7-7b5a-4770-8a53-237b9e9b4a08" providerId="ADAL" clId="{8B548ECB-FB46-4727-8D4D-379332A3C1DB}" dt="2024-04-29T05:46:18.186" v="1" actId="47"/>
        <pc:sldMkLst>
          <pc:docMk/>
          <pc:sldMk cId="2542436568" sldId="409"/>
        </pc:sldMkLst>
      </pc:sldChg>
      <pc:sldChg chg="addSp delSp modSp add mod">
        <pc:chgData name="Tomasz Moroń" userId="722be6c7-7b5a-4770-8a53-237b9e9b4a08" providerId="ADAL" clId="{8B548ECB-FB46-4727-8D4D-379332A3C1DB}" dt="2024-05-07T09:09:18.407" v="1049"/>
        <pc:sldMkLst>
          <pc:docMk/>
          <pc:sldMk cId="4173275180" sldId="409"/>
        </pc:sldMkLst>
        <pc:spChg chg="add mod">
          <ac:chgData name="Tomasz Moroń" userId="722be6c7-7b5a-4770-8a53-237b9e9b4a08" providerId="ADAL" clId="{8B548ECB-FB46-4727-8D4D-379332A3C1DB}" dt="2024-05-05T16:27:53.697" v="838" actId="1076"/>
          <ac:spMkLst>
            <pc:docMk/>
            <pc:sldMk cId="4173275180" sldId="409"/>
            <ac:spMk id="2" creationId="{3AF7D7C6-6756-8594-704D-36CBA6B3A9B1}"/>
          </ac:spMkLst>
        </pc:spChg>
        <pc:spChg chg="del">
          <ac:chgData name="Tomasz Moroń" userId="722be6c7-7b5a-4770-8a53-237b9e9b4a08" providerId="ADAL" clId="{8B548ECB-FB46-4727-8D4D-379332A3C1DB}" dt="2024-05-05T16:28:20.582" v="846" actId="478"/>
          <ac:spMkLst>
            <pc:docMk/>
            <pc:sldMk cId="4173275180" sldId="409"/>
            <ac:spMk id="3" creationId="{1A07125D-6085-8811-59B2-12D74D2BF558}"/>
          </ac:spMkLst>
        </pc:spChg>
        <pc:spChg chg="mod">
          <ac:chgData name="Tomasz Moroń" userId="722be6c7-7b5a-4770-8a53-237b9e9b4a08" providerId="ADAL" clId="{8B548ECB-FB46-4727-8D4D-379332A3C1DB}" dt="2024-05-05T16:32:59.800" v="1028" actId="1076"/>
          <ac:spMkLst>
            <pc:docMk/>
            <pc:sldMk cId="4173275180" sldId="409"/>
            <ac:spMk id="4" creationId="{814C076B-E83B-2867-3AA2-641E93FFC001}"/>
          </ac:spMkLst>
        </pc:spChg>
        <pc:spChg chg="del">
          <ac:chgData name="Tomasz Moroń" userId="722be6c7-7b5a-4770-8a53-237b9e9b4a08" providerId="ADAL" clId="{8B548ECB-FB46-4727-8D4D-379332A3C1DB}" dt="2024-05-05T16:28:23.866" v="847" actId="478"/>
          <ac:spMkLst>
            <pc:docMk/>
            <pc:sldMk cId="4173275180" sldId="409"/>
            <ac:spMk id="5" creationId="{EEF11798-910B-0582-99A2-8DA29496C6D4}"/>
          </ac:spMkLst>
        </pc:spChg>
        <pc:spChg chg="add mod">
          <ac:chgData name="Tomasz Moroń" userId="722be6c7-7b5a-4770-8a53-237b9e9b4a08" providerId="ADAL" clId="{8B548ECB-FB46-4727-8D4D-379332A3C1DB}" dt="2024-05-05T16:33:04.544" v="1029" actId="1076"/>
          <ac:spMkLst>
            <pc:docMk/>
            <pc:sldMk cId="4173275180" sldId="409"/>
            <ac:spMk id="6" creationId="{D4C76A76-FAAF-7C50-DB96-31EDB8FD28B4}"/>
          </ac:spMkLst>
        </pc:spChg>
        <pc:spChg chg="add mod">
          <ac:chgData name="Tomasz Moroń" userId="722be6c7-7b5a-4770-8a53-237b9e9b4a08" providerId="ADAL" clId="{8B548ECB-FB46-4727-8D4D-379332A3C1DB}" dt="2024-05-05T16:33:10.624" v="1031" actId="1076"/>
          <ac:spMkLst>
            <pc:docMk/>
            <pc:sldMk cId="4173275180" sldId="409"/>
            <ac:spMk id="9" creationId="{FA666D26-3ACC-FA59-CE1E-934A639A3F59}"/>
          </ac:spMkLst>
        </pc:spChg>
        <pc:spChg chg="add mod">
          <ac:chgData name="Tomasz Moroń" userId="722be6c7-7b5a-4770-8a53-237b9e9b4a08" providerId="ADAL" clId="{8B548ECB-FB46-4727-8D4D-379332A3C1DB}" dt="2024-05-05T16:33:18.084" v="1032" actId="1076"/>
          <ac:spMkLst>
            <pc:docMk/>
            <pc:sldMk cId="4173275180" sldId="409"/>
            <ac:spMk id="10" creationId="{53285C82-2653-04C3-E5D7-A514EBA24384}"/>
          </ac:spMkLst>
        </pc:spChg>
        <pc:spChg chg="add del mod">
          <ac:chgData name="Tomasz Moroń" userId="722be6c7-7b5a-4770-8a53-237b9e9b4a08" providerId="ADAL" clId="{8B548ECB-FB46-4727-8D4D-379332A3C1DB}" dt="2024-05-07T05:17:35.276" v="1035" actId="478"/>
          <ac:spMkLst>
            <pc:docMk/>
            <pc:sldMk cId="4173275180" sldId="409"/>
            <ac:spMk id="11" creationId="{C587A249-3CE9-74A4-8BDA-4BA8FCD40FEA}"/>
          </ac:spMkLst>
        </pc:spChg>
        <pc:spChg chg="mod">
          <ac:chgData name="Tomasz Moroń" userId="722be6c7-7b5a-4770-8a53-237b9e9b4a08" providerId="ADAL" clId="{8B548ECB-FB46-4727-8D4D-379332A3C1DB}" dt="2024-05-05T16:25:46.590" v="829"/>
          <ac:spMkLst>
            <pc:docMk/>
            <pc:sldMk cId="4173275180" sldId="409"/>
            <ac:spMk id="14" creationId="{00000000-0000-0000-0000-000000000000}"/>
          </ac:spMkLst>
        </pc:spChg>
        <pc:picChg chg="add mod">
          <ac:chgData name="Tomasz Moroń" userId="722be6c7-7b5a-4770-8a53-237b9e9b4a08" providerId="ADAL" clId="{8B548ECB-FB46-4727-8D4D-379332A3C1DB}" dt="2024-05-05T16:33:06.892" v="1030" actId="1076"/>
          <ac:picMkLst>
            <pc:docMk/>
            <pc:sldMk cId="4173275180" sldId="409"/>
            <ac:picMk id="8" creationId="{BB71E265-5824-53C8-6664-68B3D9F5850C}"/>
          </ac:picMkLst>
        </pc:picChg>
        <pc:inkChg chg="add">
          <ac:chgData name="Tomasz Moroń" userId="722be6c7-7b5a-4770-8a53-237b9e9b4a08" providerId="ADAL" clId="{8B548ECB-FB46-4727-8D4D-379332A3C1DB}" dt="2024-05-07T09:09:18.407" v="1049"/>
          <ac:inkMkLst>
            <pc:docMk/>
            <pc:sldMk cId="4173275180" sldId="409"/>
            <ac:inkMk id="3" creationId="{73274A17-EFC3-F50A-9CF3-CDAF0E6BE822}"/>
          </ac:inkMkLst>
        </pc:inkChg>
        <pc:inkChg chg="add">
          <ac:chgData name="Tomasz Moroń" userId="722be6c7-7b5a-4770-8a53-237b9e9b4a08" providerId="ADAL" clId="{8B548ECB-FB46-4727-8D4D-379332A3C1DB}" dt="2024-05-07T09:09:18.407" v="1049"/>
          <ac:inkMkLst>
            <pc:docMk/>
            <pc:sldMk cId="4173275180" sldId="409"/>
            <ac:inkMk id="5" creationId="{96384E76-2AAD-8BB1-009C-1AD7F1D77E4D}"/>
          </ac:inkMkLst>
        </pc:inkChg>
        <pc:inkChg chg="add">
          <ac:chgData name="Tomasz Moroń" userId="722be6c7-7b5a-4770-8a53-237b9e9b4a08" providerId="ADAL" clId="{8B548ECB-FB46-4727-8D4D-379332A3C1DB}" dt="2024-05-07T09:09:18.407" v="1049"/>
          <ac:inkMkLst>
            <pc:docMk/>
            <pc:sldMk cId="4173275180" sldId="409"/>
            <ac:inkMk id="7" creationId="{9F9B9C4A-7DC8-9EB0-328D-B1FA2FCDF4B0}"/>
          </ac:inkMkLst>
        </pc:inkChg>
        <pc:inkChg chg="add">
          <ac:chgData name="Tomasz Moroń" userId="722be6c7-7b5a-4770-8a53-237b9e9b4a08" providerId="ADAL" clId="{8B548ECB-FB46-4727-8D4D-379332A3C1DB}" dt="2024-05-07T09:09:18.407" v="1049"/>
          <ac:inkMkLst>
            <pc:docMk/>
            <pc:sldMk cId="4173275180" sldId="409"/>
            <ac:inkMk id="11" creationId="{F4FA0FE7-1D5B-E228-BF7D-99F7C845DD39}"/>
          </ac:inkMkLst>
        </pc:inkChg>
        <pc:inkChg chg="add">
          <ac:chgData name="Tomasz Moroń" userId="722be6c7-7b5a-4770-8a53-237b9e9b4a08" providerId="ADAL" clId="{8B548ECB-FB46-4727-8D4D-379332A3C1DB}" dt="2024-05-07T09:09:18.407" v="1049"/>
          <ac:inkMkLst>
            <pc:docMk/>
            <pc:sldMk cId="4173275180" sldId="409"/>
            <ac:inkMk id="12" creationId="{870C2FE1-3BC9-2564-3486-454E57F329AD}"/>
          </ac:inkMkLst>
        </pc:inkChg>
        <pc:inkChg chg="add">
          <ac:chgData name="Tomasz Moroń" userId="722be6c7-7b5a-4770-8a53-237b9e9b4a08" providerId="ADAL" clId="{8B548ECB-FB46-4727-8D4D-379332A3C1DB}" dt="2024-05-07T09:09:18.407" v="1049"/>
          <ac:inkMkLst>
            <pc:docMk/>
            <pc:sldMk cId="4173275180" sldId="409"/>
            <ac:inkMk id="13" creationId="{CCEB2CAA-2B20-9C33-3B2A-B37AC89F7107}"/>
          </ac:inkMkLst>
        </pc:inkChg>
        <pc:inkChg chg="add">
          <ac:chgData name="Tomasz Moroń" userId="722be6c7-7b5a-4770-8a53-237b9e9b4a08" providerId="ADAL" clId="{8B548ECB-FB46-4727-8D4D-379332A3C1DB}" dt="2024-05-07T09:09:18.407" v="1049"/>
          <ac:inkMkLst>
            <pc:docMk/>
            <pc:sldMk cId="4173275180" sldId="409"/>
            <ac:inkMk id="15" creationId="{5A191018-B3B6-98D3-C049-09086D894BAA}"/>
          </ac:inkMkLst>
        </pc:inkChg>
      </pc:sldChg>
      <pc:sldChg chg="del">
        <pc:chgData name="Tomasz Moroń" userId="722be6c7-7b5a-4770-8a53-237b9e9b4a08" providerId="ADAL" clId="{8B548ECB-FB46-4727-8D4D-379332A3C1DB}" dt="2024-04-29T05:46:18.186" v="1" actId="47"/>
        <pc:sldMkLst>
          <pc:docMk/>
          <pc:sldMk cId="2575630154" sldId="410"/>
        </pc:sldMkLst>
      </pc:sldChg>
      <pc:sldChg chg="add">
        <pc:chgData name="Tomasz Moroń" userId="722be6c7-7b5a-4770-8a53-237b9e9b4a08" providerId="ADAL" clId="{8B548ECB-FB46-4727-8D4D-379332A3C1DB}" dt="2024-05-07T05:17:29.444" v="1034" actId="2890"/>
        <pc:sldMkLst>
          <pc:docMk/>
          <pc:sldMk cId="3824164152" sldId="410"/>
        </pc:sldMkLst>
      </pc:sldChg>
      <pc:sldChg chg="del">
        <pc:chgData name="Tomasz Moroń" userId="722be6c7-7b5a-4770-8a53-237b9e9b4a08" providerId="ADAL" clId="{8B548ECB-FB46-4727-8D4D-379332A3C1DB}" dt="2024-04-29T05:46:18.186" v="1" actId="47"/>
        <pc:sldMkLst>
          <pc:docMk/>
          <pc:sldMk cId="2349454999" sldId="411"/>
        </pc:sldMkLst>
      </pc:sldChg>
      <pc:sldChg chg="del">
        <pc:chgData name="Tomasz Moroń" userId="722be6c7-7b5a-4770-8a53-237b9e9b4a08" providerId="ADAL" clId="{8B548ECB-FB46-4727-8D4D-379332A3C1DB}" dt="2024-04-29T05:46:18.186" v="1" actId="47"/>
        <pc:sldMkLst>
          <pc:docMk/>
          <pc:sldMk cId="1774877336" sldId="412"/>
        </pc:sldMkLst>
      </pc:sldChg>
      <pc:sldChg chg="del">
        <pc:chgData name="Tomasz Moroń" userId="722be6c7-7b5a-4770-8a53-237b9e9b4a08" providerId="ADAL" clId="{8B548ECB-FB46-4727-8D4D-379332A3C1DB}" dt="2024-04-29T05:46:18.186" v="1" actId="47"/>
        <pc:sldMkLst>
          <pc:docMk/>
          <pc:sldMk cId="1817207617" sldId="413"/>
        </pc:sldMkLst>
      </pc:sldChg>
      <pc:sldChg chg="del">
        <pc:chgData name="Tomasz Moroń" userId="722be6c7-7b5a-4770-8a53-237b9e9b4a08" providerId="ADAL" clId="{8B548ECB-FB46-4727-8D4D-379332A3C1DB}" dt="2024-04-29T05:46:18.186" v="1" actId="47"/>
        <pc:sldMkLst>
          <pc:docMk/>
          <pc:sldMk cId="2526581411" sldId="414"/>
        </pc:sldMkLst>
      </pc:sldChg>
      <pc:sldChg chg="del">
        <pc:chgData name="Tomasz Moroń" userId="722be6c7-7b5a-4770-8a53-237b9e9b4a08" providerId="ADAL" clId="{8B548ECB-FB46-4727-8D4D-379332A3C1DB}" dt="2024-04-29T05:46:18.186" v="1" actId="47"/>
        <pc:sldMkLst>
          <pc:docMk/>
          <pc:sldMk cId="1344041051" sldId="415"/>
        </pc:sldMkLst>
      </pc:sldChg>
      <pc:sldChg chg="del">
        <pc:chgData name="Tomasz Moroń" userId="722be6c7-7b5a-4770-8a53-237b9e9b4a08" providerId="ADAL" clId="{8B548ECB-FB46-4727-8D4D-379332A3C1DB}" dt="2024-04-29T05:46:18.186" v="1" actId="47"/>
        <pc:sldMkLst>
          <pc:docMk/>
          <pc:sldMk cId="745677460" sldId="416"/>
        </pc:sldMkLst>
      </pc:sldChg>
      <pc:sldChg chg="del">
        <pc:chgData name="Tomasz Moroń" userId="722be6c7-7b5a-4770-8a53-237b9e9b4a08" providerId="ADAL" clId="{8B548ECB-FB46-4727-8D4D-379332A3C1DB}" dt="2024-04-29T05:46:18.186" v="1" actId="47"/>
        <pc:sldMkLst>
          <pc:docMk/>
          <pc:sldMk cId="2598658301" sldId="417"/>
        </pc:sldMkLst>
      </pc:sldChg>
      <pc:sldChg chg="del">
        <pc:chgData name="Tomasz Moroń" userId="722be6c7-7b5a-4770-8a53-237b9e9b4a08" providerId="ADAL" clId="{8B548ECB-FB46-4727-8D4D-379332A3C1DB}" dt="2024-04-29T05:46:18.186" v="1" actId="47"/>
        <pc:sldMkLst>
          <pc:docMk/>
          <pc:sldMk cId="2191730748" sldId="418"/>
        </pc:sldMkLst>
      </pc:sldChg>
      <pc:sldChg chg="del">
        <pc:chgData name="Tomasz Moroń" userId="722be6c7-7b5a-4770-8a53-237b9e9b4a08" providerId="ADAL" clId="{8B548ECB-FB46-4727-8D4D-379332A3C1DB}" dt="2024-04-29T05:46:18.186" v="1" actId="47"/>
        <pc:sldMkLst>
          <pc:docMk/>
          <pc:sldMk cId="1911262862" sldId="419"/>
        </pc:sldMkLst>
      </pc:sldChg>
      <pc:sldChg chg="del">
        <pc:chgData name="Tomasz Moroń" userId="722be6c7-7b5a-4770-8a53-237b9e9b4a08" providerId="ADAL" clId="{8B548ECB-FB46-4727-8D4D-379332A3C1DB}" dt="2024-04-29T05:46:18.186" v="1" actId="47"/>
        <pc:sldMkLst>
          <pc:docMk/>
          <pc:sldMk cId="2783402911" sldId="420"/>
        </pc:sldMkLst>
      </pc:sldChg>
      <pc:sldChg chg="del">
        <pc:chgData name="Tomasz Moroń" userId="722be6c7-7b5a-4770-8a53-237b9e9b4a08" providerId="ADAL" clId="{8B548ECB-FB46-4727-8D4D-379332A3C1DB}" dt="2024-04-29T05:46:18.186" v="1" actId="47"/>
        <pc:sldMkLst>
          <pc:docMk/>
          <pc:sldMk cId="2772861589" sldId="421"/>
        </pc:sldMkLst>
      </pc:sldChg>
      <pc:sldChg chg="del">
        <pc:chgData name="Tomasz Moroń" userId="722be6c7-7b5a-4770-8a53-237b9e9b4a08" providerId="ADAL" clId="{8B548ECB-FB46-4727-8D4D-379332A3C1DB}" dt="2024-04-29T05:46:18.186" v="1" actId="47"/>
        <pc:sldMkLst>
          <pc:docMk/>
          <pc:sldMk cId="1609637707" sldId="422"/>
        </pc:sldMkLst>
      </pc:sldChg>
      <pc:sldChg chg="del">
        <pc:chgData name="Tomasz Moroń" userId="722be6c7-7b5a-4770-8a53-237b9e9b4a08" providerId="ADAL" clId="{8B548ECB-FB46-4727-8D4D-379332A3C1DB}" dt="2024-04-29T05:46:18.186" v="1" actId="47"/>
        <pc:sldMkLst>
          <pc:docMk/>
          <pc:sldMk cId="3387145059" sldId="423"/>
        </pc:sldMkLst>
      </pc:sldChg>
      <pc:sldChg chg="del">
        <pc:chgData name="Tomasz Moroń" userId="722be6c7-7b5a-4770-8a53-237b9e9b4a08" providerId="ADAL" clId="{8B548ECB-FB46-4727-8D4D-379332A3C1DB}" dt="2024-04-29T05:46:18.186" v="1" actId="47"/>
        <pc:sldMkLst>
          <pc:docMk/>
          <pc:sldMk cId="660071437" sldId="424"/>
        </pc:sldMkLst>
      </pc:sldChg>
      <pc:sldChg chg="del">
        <pc:chgData name="Tomasz Moroń" userId="722be6c7-7b5a-4770-8a53-237b9e9b4a08" providerId="ADAL" clId="{8B548ECB-FB46-4727-8D4D-379332A3C1DB}" dt="2024-04-29T05:46:18.186" v="1" actId="47"/>
        <pc:sldMkLst>
          <pc:docMk/>
          <pc:sldMk cId="593375764" sldId="431"/>
        </pc:sldMkLst>
      </pc:sldChg>
      <pc:sldChg chg="del">
        <pc:chgData name="Tomasz Moroń" userId="722be6c7-7b5a-4770-8a53-237b9e9b4a08" providerId="ADAL" clId="{8B548ECB-FB46-4727-8D4D-379332A3C1DB}" dt="2024-04-29T05:46:18.186" v="1" actId="47"/>
        <pc:sldMkLst>
          <pc:docMk/>
          <pc:sldMk cId="2239062668" sldId="432"/>
        </pc:sldMkLst>
      </pc:sldChg>
      <pc:sldChg chg="del">
        <pc:chgData name="Tomasz Moroń" userId="722be6c7-7b5a-4770-8a53-237b9e9b4a08" providerId="ADAL" clId="{8B548ECB-FB46-4727-8D4D-379332A3C1DB}" dt="2024-04-29T05:46:18.186" v="1" actId="47"/>
        <pc:sldMkLst>
          <pc:docMk/>
          <pc:sldMk cId="3523998797" sldId="433"/>
        </pc:sldMkLst>
      </pc:sldChg>
      <pc:sldChg chg="del">
        <pc:chgData name="Tomasz Moroń" userId="722be6c7-7b5a-4770-8a53-237b9e9b4a08" providerId="ADAL" clId="{8B548ECB-FB46-4727-8D4D-379332A3C1DB}" dt="2024-04-29T05:46:18.186" v="1" actId="47"/>
        <pc:sldMkLst>
          <pc:docMk/>
          <pc:sldMk cId="3742048989" sldId="434"/>
        </pc:sldMkLst>
      </pc:sldChg>
      <pc:sldChg chg="del">
        <pc:chgData name="Tomasz Moroń" userId="722be6c7-7b5a-4770-8a53-237b9e9b4a08" providerId="ADAL" clId="{8B548ECB-FB46-4727-8D4D-379332A3C1DB}" dt="2024-04-29T05:46:18.186" v="1" actId="47"/>
        <pc:sldMkLst>
          <pc:docMk/>
          <pc:sldMk cId="3691459950" sldId="435"/>
        </pc:sldMkLst>
      </pc:sldChg>
      <pc:sldChg chg="del">
        <pc:chgData name="Tomasz Moroń" userId="722be6c7-7b5a-4770-8a53-237b9e9b4a08" providerId="ADAL" clId="{8B548ECB-FB46-4727-8D4D-379332A3C1DB}" dt="2024-04-29T05:46:18.186" v="1" actId="47"/>
        <pc:sldMkLst>
          <pc:docMk/>
          <pc:sldMk cId="141739303" sldId="436"/>
        </pc:sldMkLst>
      </pc:sldChg>
      <pc:sldChg chg="del">
        <pc:chgData name="Tomasz Moroń" userId="722be6c7-7b5a-4770-8a53-237b9e9b4a08" providerId="ADAL" clId="{8B548ECB-FB46-4727-8D4D-379332A3C1DB}" dt="2024-04-29T05:46:18.186" v="1" actId="47"/>
        <pc:sldMkLst>
          <pc:docMk/>
          <pc:sldMk cId="3291891737" sldId="437"/>
        </pc:sldMkLst>
      </pc:sldChg>
      <pc:sldChg chg="del">
        <pc:chgData name="Tomasz Moroń" userId="722be6c7-7b5a-4770-8a53-237b9e9b4a08" providerId="ADAL" clId="{8B548ECB-FB46-4727-8D4D-379332A3C1DB}" dt="2024-04-29T05:46:18.186" v="1" actId="47"/>
        <pc:sldMkLst>
          <pc:docMk/>
          <pc:sldMk cId="743922721" sldId="439"/>
        </pc:sldMkLst>
      </pc:sldChg>
      <pc:sldChg chg="del">
        <pc:chgData name="Tomasz Moroń" userId="722be6c7-7b5a-4770-8a53-237b9e9b4a08" providerId="ADAL" clId="{8B548ECB-FB46-4727-8D4D-379332A3C1DB}" dt="2024-04-29T05:46:18.186" v="1" actId="47"/>
        <pc:sldMkLst>
          <pc:docMk/>
          <pc:sldMk cId="236814121" sldId="440"/>
        </pc:sldMkLst>
      </pc:sldChg>
      <pc:sldChg chg="del">
        <pc:chgData name="Tomasz Moroń" userId="722be6c7-7b5a-4770-8a53-237b9e9b4a08" providerId="ADAL" clId="{8B548ECB-FB46-4727-8D4D-379332A3C1DB}" dt="2024-04-29T05:46:18.186" v="1" actId="47"/>
        <pc:sldMkLst>
          <pc:docMk/>
          <pc:sldMk cId="1883175999" sldId="442"/>
        </pc:sldMkLst>
      </pc:sldChg>
      <pc:sldChg chg="del">
        <pc:chgData name="Tomasz Moroń" userId="722be6c7-7b5a-4770-8a53-237b9e9b4a08" providerId="ADAL" clId="{8B548ECB-FB46-4727-8D4D-379332A3C1DB}" dt="2024-04-29T05:46:18.186" v="1" actId="47"/>
        <pc:sldMkLst>
          <pc:docMk/>
          <pc:sldMk cId="2396569867" sldId="443"/>
        </pc:sldMkLst>
      </pc:sldChg>
      <pc:sldChg chg="del">
        <pc:chgData name="Tomasz Moroń" userId="722be6c7-7b5a-4770-8a53-237b9e9b4a08" providerId="ADAL" clId="{8B548ECB-FB46-4727-8D4D-379332A3C1DB}" dt="2024-04-29T05:46:18.186" v="1" actId="47"/>
        <pc:sldMkLst>
          <pc:docMk/>
          <pc:sldMk cId="1284676760" sldId="444"/>
        </pc:sldMkLst>
      </pc:sldChg>
      <pc:sldChg chg="del">
        <pc:chgData name="Tomasz Moroń" userId="722be6c7-7b5a-4770-8a53-237b9e9b4a08" providerId="ADAL" clId="{8B548ECB-FB46-4727-8D4D-379332A3C1DB}" dt="2024-04-29T05:46:18.186" v="1" actId="47"/>
        <pc:sldMkLst>
          <pc:docMk/>
          <pc:sldMk cId="3640867593" sldId="445"/>
        </pc:sldMkLst>
      </pc:sldChg>
      <pc:sldChg chg="del">
        <pc:chgData name="Tomasz Moroń" userId="722be6c7-7b5a-4770-8a53-237b9e9b4a08" providerId="ADAL" clId="{8B548ECB-FB46-4727-8D4D-379332A3C1DB}" dt="2024-04-29T05:46:18.186" v="1" actId="47"/>
        <pc:sldMkLst>
          <pc:docMk/>
          <pc:sldMk cId="3306818259" sldId="446"/>
        </pc:sldMkLst>
      </pc:sldChg>
      <pc:sldChg chg="del">
        <pc:chgData name="Tomasz Moroń" userId="722be6c7-7b5a-4770-8a53-237b9e9b4a08" providerId="ADAL" clId="{8B548ECB-FB46-4727-8D4D-379332A3C1DB}" dt="2024-04-29T05:46:18.186" v="1" actId="47"/>
        <pc:sldMkLst>
          <pc:docMk/>
          <pc:sldMk cId="1733156221" sldId="447"/>
        </pc:sldMkLst>
      </pc:sldChg>
      <pc:sldChg chg="del">
        <pc:chgData name="Tomasz Moroń" userId="722be6c7-7b5a-4770-8a53-237b9e9b4a08" providerId="ADAL" clId="{8B548ECB-FB46-4727-8D4D-379332A3C1DB}" dt="2024-04-29T05:46:18.186" v="1" actId="47"/>
        <pc:sldMkLst>
          <pc:docMk/>
          <pc:sldMk cId="578978339" sldId="448"/>
        </pc:sldMkLst>
      </pc:sldChg>
      <pc:sldChg chg="del">
        <pc:chgData name="Tomasz Moroń" userId="722be6c7-7b5a-4770-8a53-237b9e9b4a08" providerId="ADAL" clId="{8B548ECB-FB46-4727-8D4D-379332A3C1DB}" dt="2024-04-29T05:46:18.186" v="1" actId="47"/>
        <pc:sldMkLst>
          <pc:docMk/>
          <pc:sldMk cId="4156435103" sldId="449"/>
        </pc:sldMkLst>
      </pc:sldChg>
      <pc:sldChg chg="del">
        <pc:chgData name="Tomasz Moroń" userId="722be6c7-7b5a-4770-8a53-237b9e9b4a08" providerId="ADAL" clId="{8B548ECB-FB46-4727-8D4D-379332A3C1DB}" dt="2024-04-29T05:46:18.186" v="1" actId="47"/>
        <pc:sldMkLst>
          <pc:docMk/>
          <pc:sldMk cId="3079166989" sldId="450"/>
        </pc:sldMkLst>
      </pc:sldChg>
      <pc:sldChg chg="del">
        <pc:chgData name="Tomasz Moroń" userId="722be6c7-7b5a-4770-8a53-237b9e9b4a08" providerId="ADAL" clId="{8B548ECB-FB46-4727-8D4D-379332A3C1DB}" dt="2024-04-29T05:46:18.186" v="1" actId="47"/>
        <pc:sldMkLst>
          <pc:docMk/>
          <pc:sldMk cId="45729270" sldId="451"/>
        </pc:sldMkLst>
      </pc:sldChg>
      <pc:sldChg chg="del">
        <pc:chgData name="Tomasz Moroń" userId="722be6c7-7b5a-4770-8a53-237b9e9b4a08" providerId="ADAL" clId="{8B548ECB-FB46-4727-8D4D-379332A3C1DB}" dt="2024-04-29T05:46:18.186" v="1" actId="47"/>
        <pc:sldMkLst>
          <pc:docMk/>
          <pc:sldMk cId="2089718747" sldId="452"/>
        </pc:sldMkLst>
      </pc:sldChg>
      <pc:sldChg chg="del">
        <pc:chgData name="Tomasz Moroń" userId="722be6c7-7b5a-4770-8a53-237b9e9b4a08" providerId="ADAL" clId="{8B548ECB-FB46-4727-8D4D-379332A3C1DB}" dt="2024-04-29T05:46:18.186" v="1" actId="47"/>
        <pc:sldMkLst>
          <pc:docMk/>
          <pc:sldMk cId="2088605279" sldId="454"/>
        </pc:sldMkLst>
      </pc:sldChg>
      <pc:sldChg chg="del">
        <pc:chgData name="Tomasz Moroń" userId="722be6c7-7b5a-4770-8a53-237b9e9b4a08" providerId="ADAL" clId="{8B548ECB-FB46-4727-8D4D-379332A3C1DB}" dt="2024-04-29T05:46:18.186" v="1" actId="47"/>
        <pc:sldMkLst>
          <pc:docMk/>
          <pc:sldMk cId="2693719765" sldId="455"/>
        </pc:sldMkLst>
      </pc:sldChg>
      <pc:sldChg chg="del">
        <pc:chgData name="Tomasz Moroń" userId="722be6c7-7b5a-4770-8a53-237b9e9b4a08" providerId="ADAL" clId="{8B548ECB-FB46-4727-8D4D-379332A3C1DB}" dt="2024-04-29T05:46:18.186" v="1" actId="47"/>
        <pc:sldMkLst>
          <pc:docMk/>
          <pc:sldMk cId="4117845412" sldId="456"/>
        </pc:sldMkLst>
      </pc:sldChg>
      <pc:sldChg chg="del">
        <pc:chgData name="Tomasz Moroń" userId="722be6c7-7b5a-4770-8a53-237b9e9b4a08" providerId="ADAL" clId="{8B548ECB-FB46-4727-8D4D-379332A3C1DB}" dt="2024-04-29T05:46:18.186" v="1" actId="47"/>
        <pc:sldMkLst>
          <pc:docMk/>
          <pc:sldMk cId="2716148280" sldId="457"/>
        </pc:sldMkLst>
      </pc:sldChg>
      <pc:sldChg chg="del">
        <pc:chgData name="Tomasz Moroń" userId="722be6c7-7b5a-4770-8a53-237b9e9b4a08" providerId="ADAL" clId="{8B548ECB-FB46-4727-8D4D-379332A3C1DB}" dt="2024-04-29T05:46:18.186" v="1" actId="47"/>
        <pc:sldMkLst>
          <pc:docMk/>
          <pc:sldMk cId="3962909862" sldId="458"/>
        </pc:sldMkLst>
      </pc:sldChg>
      <pc:sldChg chg="del">
        <pc:chgData name="Tomasz Moroń" userId="722be6c7-7b5a-4770-8a53-237b9e9b4a08" providerId="ADAL" clId="{8B548ECB-FB46-4727-8D4D-379332A3C1DB}" dt="2024-04-29T05:46:18.186" v="1" actId="47"/>
        <pc:sldMkLst>
          <pc:docMk/>
          <pc:sldMk cId="3205167883" sldId="459"/>
        </pc:sldMkLst>
      </pc:sldChg>
      <pc:sldChg chg="del">
        <pc:chgData name="Tomasz Moroń" userId="722be6c7-7b5a-4770-8a53-237b9e9b4a08" providerId="ADAL" clId="{8B548ECB-FB46-4727-8D4D-379332A3C1DB}" dt="2024-04-29T05:46:18.186" v="1" actId="47"/>
        <pc:sldMkLst>
          <pc:docMk/>
          <pc:sldMk cId="2593539920" sldId="460"/>
        </pc:sldMkLst>
      </pc:sldChg>
      <pc:sldChg chg="del">
        <pc:chgData name="Tomasz Moroń" userId="722be6c7-7b5a-4770-8a53-237b9e9b4a08" providerId="ADAL" clId="{8B548ECB-FB46-4727-8D4D-379332A3C1DB}" dt="2024-04-29T05:46:18.186" v="1" actId="47"/>
        <pc:sldMkLst>
          <pc:docMk/>
          <pc:sldMk cId="1309950027" sldId="461"/>
        </pc:sldMkLst>
      </pc:sldChg>
      <pc:sldChg chg="del">
        <pc:chgData name="Tomasz Moroń" userId="722be6c7-7b5a-4770-8a53-237b9e9b4a08" providerId="ADAL" clId="{8B548ECB-FB46-4727-8D4D-379332A3C1DB}" dt="2024-04-29T05:46:18.186" v="1" actId="47"/>
        <pc:sldMkLst>
          <pc:docMk/>
          <pc:sldMk cId="3323157751" sldId="462"/>
        </pc:sldMkLst>
      </pc:sldChg>
      <pc:sldChg chg="del">
        <pc:chgData name="Tomasz Moroń" userId="722be6c7-7b5a-4770-8a53-237b9e9b4a08" providerId="ADAL" clId="{8B548ECB-FB46-4727-8D4D-379332A3C1DB}" dt="2024-04-29T05:46:18.186" v="1" actId="47"/>
        <pc:sldMkLst>
          <pc:docMk/>
          <pc:sldMk cId="1096540525" sldId="463"/>
        </pc:sldMkLst>
      </pc:sldChg>
      <pc:sldChg chg="del">
        <pc:chgData name="Tomasz Moroń" userId="722be6c7-7b5a-4770-8a53-237b9e9b4a08" providerId="ADAL" clId="{8B548ECB-FB46-4727-8D4D-379332A3C1DB}" dt="2024-04-29T05:46:18.186" v="1" actId="47"/>
        <pc:sldMkLst>
          <pc:docMk/>
          <pc:sldMk cId="3202448076" sldId="464"/>
        </pc:sldMkLst>
      </pc:sldChg>
      <pc:sldChg chg="del">
        <pc:chgData name="Tomasz Moroń" userId="722be6c7-7b5a-4770-8a53-237b9e9b4a08" providerId="ADAL" clId="{8B548ECB-FB46-4727-8D4D-379332A3C1DB}" dt="2024-04-29T05:46:18.186" v="1" actId="47"/>
        <pc:sldMkLst>
          <pc:docMk/>
          <pc:sldMk cId="422532650" sldId="465"/>
        </pc:sldMkLst>
      </pc:sldChg>
      <pc:sldChg chg="del">
        <pc:chgData name="Tomasz Moroń" userId="722be6c7-7b5a-4770-8a53-237b9e9b4a08" providerId="ADAL" clId="{8B548ECB-FB46-4727-8D4D-379332A3C1DB}" dt="2024-04-29T05:46:18.186" v="1" actId="47"/>
        <pc:sldMkLst>
          <pc:docMk/>
          <pc:sldMk cId="814307573" sldId="466"/>
        </pc:sldMkLst>
      </pc:sldChg>
      <pc:sldChg chg="del">
        <pc:chgData name="Tomasz Moroń" userId="722be6c7-7b5a-4770-8a53-237b9e9b4a08" providerId="ADAL" clId="{8B548ECB-FB46-4727-8D4D-379332A3C1DB}" dt="2024-04-29T05:46:18.186" v="1" actId="47"/>
        <pc:sldMkLst>
          <pc:docMk/>
          <pc:sldMk cId="3745996073" sldId="467"/>
        </pc:sldMkLst>
      </pc:sldChg>
      <pc:sldChg chg="del">
        <pc:chgData name="Tomasz Moroń" userId="722be6c7-7b5a-4770-8a53-237b9e9b4a08" providerId="ADAL" clId="{8B548ECB-FB46-4727-8D4D-379332A3C1DB}" dt="2024-04-29T05:46:18.186" v="1" actId="47"/>
        <pc:sldMkLst>
          <pc:docMk/>
          <pc:sldMk cId="4250588963" sldId="468"/>
        </pc:sldMkLst>
      </pc:sldChg>
      <pc:sldChg chg="del">
        <pc:chgData name="Tomasz Moroń" userId="722be6c7-7b5a-4770-8a53-237b9e9b4a08" providerId="ADAL" clId="{8B548ECB-FB46-4727-8D4D-379332A3C1DB}" dt="2024-04-29T05:46:18.186" v="1" actId="47"/>
        <pc:sldMkLst>
          <pc:docMk/>
          <pc:sldMk cId="2982419887" sldId="469"/>
        </pc:sldMkLst>
      </pc:sldChg>
      <pc:sldChg chg="del">
        <pc:chgData name="Tomasz Moroń" userId="722be6c7-7b5a-4770-8a53-237b9e9b4a08" providerId="ADAL" clId="{8B548ECB-FB46-4727-8D4D-379332A3C1DB}" dt="2024-04-29T05:46:18.186" v="1" actId="47"/>
        <pc:sldMkLst>
          <pc:docMk/>
          <pc:sldMk cId="1363310518" sldId="470"/>
        </pc:sldMkLst>
      </pc:sldChg>
      <pc:sldChg chg="del">
        <pc:chgData name="Tomasz Moroń" userId="722be6c7-7b5a-4770-8a53-237b9e9b4a08" providerId="ADAL" clId="{8B548ECB-FB46-4727-8D4D-379332A3C1DB}" dt="2024-04-29T05:46:18.186" v="1" actId="47"/>
        <pc:sldMkLst>
          <pc:docMk/>
          <pc:sldMk cId="308221115" sldId="471"/>
        </pc:sldMkLst>
      </pc:sldChg>
      <pc:sldChg chg="del">
        <pc:chgData name="Tomasz Moroń" userId="722be6c7-7b5a-4770-8a53-237b9e9b4a08" providerId="ADAL" clId="{8B548ECB-FB46-4727-8D4D-379332A3C1DB}" dt="2024-04-29T05:46:18.186" v="1" actId="47"/>
        <pc:sldMkLst>
          <pc:docMk/>
          <pc:sldMk cId="1352764799" sldId="472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7DCF6F-D47A-4251-A947-55C6E670AA80}" type="datetimeFigureOut">
              <a:rPr lang="en-US" smtClean="0"/>
              <a:t>5/11/2024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0863C0-3C0C-4227-829A-BB3F7A60FC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52458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20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124.27184" units="1/cm"/>
          <inkml:channelProperty channel="Y" name="resolution" value="62.42775" units="1/cm"/>
          <inkml:channelProperty channel="T" name="resolution" value="1" units="1/dev"/>
        </inkml:channelProperties>
      </inkml:inkSource>
      <inkml:timestamp xml:id="ts0" timeString="2024-05-08T10:21:25.551"/>
    </inkml:context>
    <inkml:brush xml:id="br0">
      <inkml:brushProperty name="width" value="0.08819" units="cm"/>
      <inkml:brushProperty name="height" value="0.35278" units="cm"/>
      <inkml:brushProperty name="color" value="#92D050"/>
      <inkml:brushProperty name="tip" value="rectangle"/>
      <inkml:brushProperty name="rasterOp" value="maskPen"/>
    </inkml:brush>
  </inkml:definitions>
  <inkml:trace contextRef="#ctx0" brushRef="#br0">12431 21646 0,'55'0'125,"1"0"-94,-1 0-31,55 0 31,-54 0-31,54 0 16,-55 0 0,56 0-16,-56 0 15,56 0 1,-56 0-1,0 0 32,0 0 31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124.27184" units="1/cm"/>
          <inkml:channelProperty channel="Y" name="resolution" value="62.42775" units="1/cm"/>
          <inkml:channelProperty channel="T" name="resolution" value="1" units="1/dev"/>
        </inkml:channelProperties>
      </inkml:inkSource>
      <inkml:timestamp xml:id="ts0" timeString="2024-05-09T06:49:11.660"/>
    </inkml:context>
    <inkml:brush xml:id="br0">
      <inkml:brushProperty name="width" value="0.08819" units="cm"/>
      <inkml:brushProperty name="height" value="0.35278" units="cm"/>
      <inkml:brushProperty name="color" value="#FF0000"/>
      <inkml:brushProperty name="tip" value="rectangle"/>
      <inkml:brushProperty name="rasterOp" value="maskPen"/>
    </inkml:brush>
  </inkml:definitions>
  <inkml:trace contextRef="#ctx0" brushRef="#br0">44097 23424 0,'0'0'16,"0"36"15,0-1 1,71 0-1,-36-35-16,-35 71 95,0-1-79,-141 213-15,0 34-1,35-176 1,35 0 15,1 106-15,35-176-1,35-36-15,0 36 16,0-36 0,35-35 62,35-71-47,-34 36-15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124.27184" units="1/cm"/>
          <inkml:channelProperty channel="Y" name="resolution" value="62.42775" units="1/cm"/>
          <inkml:channelProperty channel="T" name="resolution" value="1" units="1/dev"/>
        </inkml:channelProperties>
      </inkml:inkSource>
      <inkml:timestamp xml:id="ts0" timeString="2024-05-09T06:49:12.163"/>
    </inkml:context>
    <inkml:brush xml:id="br0">
      <inkml:brushProperty name="width" value="0.08819" units="cm"/>
      <inkml:brushProperty name="height" value="0.35278" units="cm"/>
      <inkml:brushProperty name="color" value="#FF0000"/>
      <inkml:brushProperty name="tip" value="rectangle"/>
      <inkml:brushProperty name="rasterOp" value="maskPen"/>
    </inkml:brush>
  </inkml:definitions>
  <inkml:trace contextRef="#ctx0" brushRef="#br0">43709 24130 0,'0'0'15,"106"141"1,0 0 15,0 141-15,-71-70-1,35-106 17,-34-36-17,-1-70-15,0 0 31,1-105 1,-1 69-32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124.27184" units="1/cm"/>
          <inkml:channelProperty channel="Y" name="resolution" value="62.42775" units="1/cm"/>
          <inkml:channelProperty channel="T" name="resolution" value="1" units="1/dev"/>
        </inkml:channelProperties>
      </inkml:inkSource>
      <inkml:timestamp xml:id="ts0" timeString="2024-05-09T06:49:13.093"/>
    </inkml:context>
    <inkml:brush xml:id="br0">
      <inkml:brushProperty name="width" value="0.08819" units="cm"/>
      <inkml:brushProperty name="height" value="0.35278" units="cm"/>
      <inkml:brushProperty name="color" value="#FF0000"/>
      <inkml:brushProperty name="tip" value="rectangle"/>
      <inkml:brushProperty name="rasterOp" value="maskPen"/>
    </inkml:brush>
  </inkml:definitions>
  <inkml:trace contextRef="#ctx0" brushRef="#br0">45367 23460 0,'0'388'32,"0"-776"-32,0 1093 15,0-564-15,-35 142 32,0 775-17,35-776-15,0-105 31,35 352-15,0-459 0,0-34-1,1-36 32,-1-142-31,-35-210-1,-35 69 1,-1 72-16,1-107 16,35-105-16,0 0 15,0-565 1,0 953 15,141 35-15,36 0 15,-36 0-15,-71 35-1,71 176 1,-105-105 0,34-35-1,-34-1-15,-36 1 16,35 105-1,-35 1 1,0-71 0,-35-71-1,-177 35 1,-35 36 0,0-70-1,141 34 1,-35-70-1,106 0-15,35-70 79,70-1-79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124.27184" units="1/cm"/>
          <inkml:channelProperty channel="Y" name="resolution" value="62.42775" units="1/cm"/>
          <inkml:channelProperty channel="T" name="resolution" value="1" units="1/dev"/>
        </inkml:channelProperties>
      </inkml:inkSource>
      <inkml:timestamp xml:id="ts0" timeString="2024-05-09T06:49:14.494"/>
    </inkml:context>
    <inkml:brush xml:id="br0">
      <inkml:brushProperty name="width" value="0.08819" units="cm"/>
      <inkml:brushProperty name="height" value="0.35278" units="cm"/>
      <inkml:brushProperty name="color" value="#FF0000"/>
      <inkml:brushProperty name="tip" value="rectangle"/>
      <inkml:brushProperty name="rasterOp" value="maskPen"/>
    </inkml:brush>
  </inkml:definitions>
  <inkml:trace contextRef="#ctx0" brushRef="#br0">47625 22190 0,'0'0'0,"-71"35"31,-70 141 0,106-105-31,-36 35 16,1 0-16,35-1 16,-71 178-1,106-213-15,0 107 16,-35 458 0,35-353-1,0 35 1,35-70-1,71 0 1,-1-35 0,1-71-1,0 0 1,-71-106 0,1-35-16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124.27184" units="1/cm"/>
          <inkml:channelProperty channel="Y" name="resolution" value="62.42775" units="1/cm"/>
          <inkml:channelProperty channel="T" name="resolution" value="1" units="1/dev"/>
        </inkml:channelProperties>
      </inkml:inkSource>
      <inkml:timestamp xml:id="ts0" timeString="2024-05-09T06:49:16.978"/>
    </inkml:context>
    <inkml:brush xml:id="br0">
      <inkml:brushProperty name="width" value="0.08819" units="cm"/>
      <inkml:brushProperty name="height" value="0.35278" units="cm"/>
      <inkml:brushProperty name="color" value="#FF0000"/>
      <inkml:brushProperty name="tip" value="rectangle"/>
      <inkml:brushProperty name="rasterOp" value="maskPen"/>
    </inkml:brush>
  </inkml:definitions>
  <inkml:trace contextRef="#ctx0" brushRef="#br0">48119 24412 0,'0'-35'15,"-35"0"16,-36-36-15,36 71 0,-1 0 15,-34 0-15,-1 0-1,1 0 1,35 0-16,-36 35 31,-35 106-15,71-70-1,35 35 1,0 35 15,35 35-15,-35-105-1,35-71 1,1 0 0,105 0-1,0 0 1,141 0 0,-247 0-16,1-35 15,175-212 1,-175 176-1,-36-70 1,0 70 0,-36-34-1,-34 69 1,35 36 31,-36 0-32,71 36-15,-35 69 16,35-69-16,0 140 16,35 247-1,0-317 1,1-70 0,69-1-1,1 0 1,-71-35 78,1 0-79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124.27184" units="1/cm"/>
          <inkml:channelProperty channel="Y" name="resolution" value="62.42775" units="1/cm"/>
          <inkml:channelProperty channel="T" name="resolution" value="1" units="1/dev"/>
        </inkml:channelProperties>
      </inkml:inkSource>
      <inkml:timestamp xml:id="ts0" timeString="2024-05-09T06:49:18.218"/>
    </inkml:context>
    <inkml:brush xml:id="br0">
      <inkml:brushProperty name="width" value="0.08819" units="cm"/>
      <inkml:brushProperty name="height" value="0.35278" units="cm"/>
      <inkml:brushProperty name="color" value="#FF0000"/>
      <inkml:brushProperty name="tip" value="rectangle"/>
      <inkml:brushProperty name="rasterOp" value="maskPen"/>
    </inkml:brush>
  </inkml:definitions>
  <inkml:trace contextRef="#ctx0" brushRef="#br0">49565 24906 0,'-35'0'16,"0"0"15,-1 0 0,-69 106 1,69 35-17,-34-35 1,70 0 0,0 0-1,0-36 1,106 36-1,-71-71 1,35-35 0,1 35-1,0-35 17,-1 0-17,1-141 16,-71-106 1,0 142-17,0 69 1,0 1 0,-36 35-1,1 0 16,-35 0-15,34 0-16,-34 0 16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124.27184" units="1/cm"/>
          <inkml:channelProperty channel="Y" name="resolution" value="62.42775" units="1/cm"/>
          <inkml:channelProperty channel="T" name="resolution" value="1" units="1/dev"/>
        </inkml:channelProperties>
      </inkml:inkSource>
      <inkml:timestamp xml:id="ts0" timeString="2024-05-09T06:49:19.301"/>
    </inkml:context>
    <inkml:brush xml:id="br0">
      <inkml:brushProperty name="width" value="0.08819" units="cm"/>
      <inkml:brushProperty name="height" value="0.35278" units="cm"/>
      <inkml:brushProperty name="color" value="#FF0000"/>
      <inkml:brushProperty name="tip" value="rectangle"/>
      <inkml:brushProperty name="rasterOp" value="maskPen"/>
    </inkml:brush>
  </inkml:definitions>
  <inkml:trace contextRef="#ctx0" brushRef="#br0">49742 21625 0,'35'71'31,"35"70"-16,107 141 17,-36 0-17,35 71 1,-35 35 0,-105-176-1,34 176 1,-70-212-1,0 71 1,-35 106 15,-106 35-15,70-176 0,36 141 15,-35-1-16,-1-211 1,71-70-16,0 70 16,0-106-1,0 1 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124.27184" units="1/cm"/>
          <inkml:channelProperty channel="Y" name="resolution" value="62.42775" units="1/cm"/>
          <inkml:channelProperty channel="T" name="resolution" value="1" units="1/dev"/>
        </inkml:channelProperties>
      </inkml:inkSource>
      <inkml:timestamp xml:id="ts0" timeString="2024-05-09T06:49:21.155"/>
    </inkml:context>
    <inkml:brush xml:id="br0">
      <inkml:brushProperty name="width" value="0.08819" units="cm"/>
      <inkml:brushProperty name="height" value="0.35278" units="cm"/>
      <inkml:brushProperty name="color" value="#FF0000"/>
      <inkml:brushProperty name="tip" value="rectangle"/>
      <inkml:brushProperty name="rasterOp" value="maskPen"/>
    </inkml:brush>
  </inkml:definitions>
  <inkml:trace contextRef="#ctx0" brushRef="#br0">43004 18380 0,'0'0'0,"141"247"31,-35-71-15,-1 0-1,72-34 1,-1-72 0,1-70-1,-1 0-15,-35-212 16,35-140 0,-140 34 30,-36 71-30,-71 106 0,-35 71-1,0-1 1,71 71 0,-106 35-1,0 71 1,-35 35-16,105-70 15,-141 140 17,36 389-17,141-282 1,70-1 0,106 1-1,-70-213 16,-36-69-15,35 34 0,107 36-1,-107-35-15,36-36 16,71 71 0,281 70-1,36-35 16,-494-317-15,0 105-16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124.27184" units="1/cm"/>
          <inkml:channelProperty channel="Y" name="resolution" value="62.42775" units="1/cm"/>
          <inkml:channelProperty channel="T" name="resolution" value="1" units="1/dev"/>
        </inkml:channelProperties>
      </inkml:inkSource>
      <inkml:timestamp xml:id="ts0" timeString="2024-05-09T06:49:22.633"/>
    </inkml:context>
    <inkml:brush xml:id="br0">
      <inkml:brushProperty name="width" value="0.08819" units="cm"/>
      <inkml:brushProperty name="height" value="0.35278" units="cm"/>
      <inkml:brushProperty name="color" value="#FF0000"/>
      <inkml:brushProperty name="tip" value="rectangle"/>
      <inkml:brushProperty name="rasterOp" value="maskPen"/>
    </inkml:brush>
  </inkml:definitions>
  <inkml:trace contextRef="#ctx0" brushRef="#br0">45826 16933 0,'0'0'0,"0"-70"31,-71-71-16,36 35 1,0 71 15,-142-71-15,71 106 15,-140 35 0,140 36-15,35 34 0,1 36-1,70-70 1,-36 70 0,36-70-1,0-1-15,36 36 31,175 70-15,-140-140 0,70-36-1,-106 0-15,36 0 16,-1-71 0,1-35-16,35-35 15,-106 0 16,35 71-15,-35 34 0,0 1-16,0 106 78,-71 105-63,71 36 1,36-71 0,34-71-1,-34-34 1,34-1 0,1 0 15,-36 0-31,141 36 15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124.27184" units="1/cm"/>
          <inkml:channelProperty channel="Y" name="resolution" value="62.42775" units="1/cm"/>
          <inkml:channelProperty channel="T" name="resolution" value="1" units="1/dev"/>
        </inkml:channelProperties>
      </inkml:inkSource>
      <inkml:timestamp xml:id="ts0" timeString="2024-05-09T06:49:23.404"/>
    </inkml:context>
    <inkml:brush xml:id="br0">
      <inkml:brushProperty name="width" value="0.08819" units="cm"/>
      <inkml:brushProperty name="height" value="0.35278" units="cm"/>
      <inkml:brushProperty name="color" value="#FF0000"/>
      <inkml:brushProperty name="tip" value="rectangle"/>
      <inkml:brushProperty name="rasterOp" value="maskPen"/>
    </inkml:brush>
  </inkml:definitions>
  <inkml:trace contextRef="#ctx0" brushRef="#br0">46567 17533 0,'0'0'16,"0"-35"-1,0-1 1,-36 36 0,1 0-16,0 0 15,-71 0 1,71 71 0,-36 0-1,1 70 1,70 35-1,0-70 1,0-36 15,0 1-15,105-71 31,1-141-32,-70 0 1,-36 35 0,0 35-16,0 1 15,0 35-15,-36-71 16,-34 35 0,34 36-1,-34 35 1,35 0-1,-1 0 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20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124.27184" units="1/cm"/>
          <inkml:channelProperty channel="Y" name="resolution" value="62.42775" units="1/cm"/>
          <inkml:channelProperty channel="T" name="resolution" value="1" units="1/dev"/>
        </inkml:channelProperties>
      </inkml:inkSource>
      <inkml:timestamp xml:id="ts0" timeString="2024-05-08T10:21:30.826"/>
    </inkml:context>
    <inkml:brush xml:id="br0">
      <inkml:brushProperty name="width" value="0.08819" units="cm"/>
      <inkml:brushProperty name="height" value="0.35278" units="cm"/>
      <inkml:brushProperty name="color" value="#92D050"/>
      <inkml:brushProperty name="tip" value="rectangle"/>
      <inkml:brushProperty name="rasterOp" value="maskPen"/>
    </inkml:brush>
  </inkml:definitions>
  <inkml:trace contextRef="#ctx0" brushRef="#br0">17680 18940 0,'0'166'78,"0"110"-78,0 110 15,0 1-15,0-56 16,0-110-16,0 55 16,0-110-16,0 110 15,110 0-15,-110 0 16,0 0-16,55-55 15,-55-111-15,0 56 16,0-111-16,0 0 16,0 1-16,166 54 15,-166-55 1,0 1-16,0-1 16,0 0-1,55-55 173,166-55-79,56-56-109,-167 56 16,166-55-16,1-1 15,109 1-15,-330 110 16,220-55-16,-111-1 16,56 56-1,-55 0-15,-55 0 16,54 0-16,1 0 15,-55 0-15,54 0 16,1-55-16,0 55 16,110 0-16,-55-55 15,0 55-15,-110-55 16,-1 55-16,1 0 0,-1 0 16,-55 0-16,56 0 15,-1 0 1,1 0-16,-1 0 15,1 0-15,-1-56 16,1 56-16,-56 0 16,0 0-16,1 0 15,-1 0 1,0 0-16,56 0 16,-1 0-1,111 0 1,-110 0-16,-1 0 15,1 0-15,-56 0 16,0 0-16,0 0 31,-55-110 407,-55-56-423,55 56-15,-55 55 16,55 0-16,0-1 16,0 1-16,-55 0 15,55 0-15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124.27184" units="1/cm"/>
          <inkml:channelProperty channel="Y" name="resolution" value="62.42775" units="1/cm"/>
          <inkml:channelProperty channel="T" name="resolution" value="1" units="1/dev"/>
        </inkml:channelProperties>
      </inkml:inkSource>
      <inkml:timestamp xml:id="ts0" timeString="2024-05-09T06:49:31.725"/>
    </inkml:context>
    <inkml:brush xml:id="br0">
      <inkml:brushProperty name="width" value="0.08819" units="cm"/>
      <inkml:brushProperty name="height" value="0.35278" units="cm"/>
      <inkml:brushProperty name="color" value="#FF0000"/>
      <inkml:brushProperty name="tip" value="rectangle"/>
      <inkml:brushProperty name="rasterOp" value="maskPen"/>
    </inkml:brush>
  </inkml:definitions>
  <inkml:trace contextRef="#ctx0" brushRef="#br0">38453 28293 0,'0'70'16,"211"601"15,-211-601-31,71 142 16,141 423-1,-142-282-15,-70-283 16,35 71-1,1-141 17,-36-176-17,70-142 1,-34 36 0,-36 176-1,105 389 63,142 140-46,-176-317-17,-36-106 16,0-283-15,36 72 0,-36-142-1,-35-141 1,36 247 0,-36 0-1,-36 71 1,36 141-16,0-1 15,0-34 1,-35 70 15,0 106 16,-1-1-47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124.27184" units="1/cm"/>
          <inkml:channelProperty channel="Y" name="resolution" value="62.42775" units="1/cm"/>
          <inkml:channelProperty channel="T" name="resolution" value="1" units="1/dev"/>
        </inkml:channelProperties>
      </inkml:inkSource>
      <inkml:timestamp xml:id="ts0" timeString="2024-05-09T06:49:32.369"/>
    </inkml:context>
    <inkml:brush xml:id="br0">
      <inkml:brushProperty name="width" value="0.08819" units="cm"/>
      <inkml:brushProperty name="height" value="0.35278" units="cm"/>
      <inkml:brushProperty name="color" value="#FF0000"/>
      <inkml:brushProperty name="tip" value="rectangle"/>
      <inkml:brushProperty name="rasterOp" value="maskPen"/>
    </inkml:brush>
  </inkml:definitions>
  <inkml:trace contextRef="#ctx0" brushRef="#br0">40111 30692 0,'106'-36'47,"105"-69"-31,-34-37-1,-142 142 1,36-211 0,-36 105-1,-141 318 48,106-142-48,-35 177 1,35-71 0,0-70-1,0-70 1,35-36 0,0 0-1,-35-106 1,0 35-1,0 36-15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124.27184" units="1/cm"/>
          <inkml:channelProperty channel="Y" name="resolution" value="62.42775" units="1/cm"/>
          <inkml:channelProperty channel="T" name="resolution" value="1" units="1/dev"/>
        </inkml:channelProperties>
      </inkml:inkSource>
      <inkml:timestamp xml:id="ts0" timeString="2024-05-09T06:49:32.840"/>
    </inkml:context>
    <inkml:brush xml:id="br0">
      <inkml:brushProperty name="width" value="0.08819" units="cm"/>
      <inkml:brushProperty name="height" value="0.35278" units="cm"/>
      <inkml:brushProperty name="color" value="#FF0000"/>
      <inkml:brushProperty name="tip" value="rectangle"/>
      <inkml:brushProperty name="rasterOp" value="maskPen"/>
    </inkml:brush>
  </inkml:definitions>
  <inkml:trace contextRef="#ctx0" brushRef="#br0">41204 29457 0,'71'0'32,"105"106"-17,107-71 17,352 36-17,-494-71 1,-71 0-1,-105 0 64,-141 0-79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124.27184" units="1/cm"/>
          <inkml:channelProperty channel="Y" name="resolution" value="62.42775" units="1/cm"/>
          <inkml:channelProperty channel="T" name="resolution" value="1" units="1/dev"/>
        </inkml:channelProperties>
      </inkml:inkSource>
      <inkml:timestamp xml:id="ts0" timeString="2024-05-09T06:49:33.139"/>
    </inkml:context>
    <inkml:brush xml:id="br0">
      <inkml:brushProperty name="width" value="0.08819" units="cm"/>
      <inkml:brushProperty name="height" value="0.35278" units="cm"/>
      <inkml:brushProperty name="color" value="#FF0000"/>
      <inkml:brushProperty name="tip" value="rectangle"/>
      <inkml:brushProperty name="rasterOp" value="maskPen"/>
    </inkml:brush>
  </inkml:definitions>
  <inkml:trace contextRef="#ctx0" brushRef="#br0">41522 30198 0,'0'0'0,"70"0"16,-34 0-16,140 0 31,-105 0-31,35 0 16,35 0-1,-71-71 1,-35 36-1,1 35 1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124.27184" units="1/cm"/>
          <inkml:channelProperty channel="Y" name="resolution" value="62.42775" units="1/cm"/>
          <inkml:channelProperty channel="T" name="resolution" value="1" units="1/dev"/>
        </inkml:channelProperties>
      </inkml:inkSource>
      <inkml:timestamp xml:id="ts0" timeString="2024-05-09T06:49:33.751"/>
    </inkml:context>
    <inkml:brush xml:id="br0">
      <inkml:brushProperty name="width" value="0.08819" units="cm"/>
      <inkml:brushProperty name="height" value="0.35278" units="cm"/>
      <inkml:brushProperty name="color" value="#FF0000"/>
      <inkml:brushProperty name="tip" value="rectangle"/>
      <inkml:brushProperty name="rasterOp" value="maskPen"/>
    </inkml:brush>
  </inkml:definitions>
  <inkml:trace contextRef="#ctx0" brushRef="#br0">43780 30268 0,'0'-35'47,"70"-212"-31,-34 141-1,140-352 1,71-1 0,-71 212-1,-176 212 1,-35 141 31,0 176-32,35-176 1,-36 0 0,1 458-1,-35-105 1,34-71-1,36-283 1,0-69 0,36-36 46,34-106-46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124.27184" units="1/cm"/>
          <inkml:channelProperty channel="Y" name="resolution" value="62.42775" units="1/cm"/>
          <inkml:channelProperty channel="T" name="resolution" value="1" units="1/dev"/>
        </inkml:channelProperties>
      </inkml:inkSource>
      <inkml:timestamp xml:id="ts0" timeString="2024-05-09T06:49:34.724"/>
    </inkml:context>
    <inkml:brush xml:id="br0">
      <inkml:brushProperty name="width" value="0.08819" units="cm"/>
      <inkml:brushProperty name="height" value="0.35278" units="cm"/>
      <inkml:brushProperty name="color" value="#FF0000"/>
      <inkml:brushProperty name="tip" value="rectangle"/>
      <inkml:brushProperty name="rasterOp" value="maskPen"/>
    </inkml:brush>
  </inkml:definitions>
  <inkml:trace contextRef="#ctx0" brushRef="#br0">45614 28716 0,'-35'0'78,"-71"353"-62,35 141 15,71-212-15,0-70-1,0-107 1,36 1 0,34 0-1,1-35 1,-1-1 0,1-70-1,0 0-15,-1 0 16,1 0-16,140-247 31,-34-70-15,-36-1-1,-71-34 1,1 140 0,-71 0-1,-71 71 1,1 35-1,-36 71 1,71 0-16,-36 35 16,1 0-16,-1 0 15,-35-71 1,71 71 15,0 0 32,-1 35-32,36 1-15,0-1-1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124.27184" units="1/cm"/>
          <inkml:channelProperty channel="Y" name="resolution" value="62.42775" units="1/cm"/>
          <inkml:channelProperty channel="T" name="resolution" value="1" units="1/dev"/>
        </inkml:channelProperties>
      </inkml:inkSource>
      <inkml:timestamp xml:id="ts0" timeString="2024-05-09T06:49:35.839"/>
    </inkml:context>
    <inkml:brush xml:id="br0">
      <inkml:brushProperty name="width" value="0.08819" units="cm"/>
      <inkml:brushProperty name="height" value="0.35278" units="cm"/>
      <inkml:brushProperty name="color" value="#FF0000"/>
      <inkml:brushProperty name="tip" value="rectangle"/>
      <inkml:brushProperty name="rasterOp" value="maskPen"/>
    </inkml:brush>
  </inkml:definitions>
  <inkml:trace contextRef="#ctx0" brushRef="#br0">46884 28716 0,'0'0'15,"35"-35"1,1 0 0,-36-71-1,106-106 1,-36 71-1,-35 0 17,106 0-17,-105 141-15,-36-36 16,0 72 93,70 211-77,-70-177-17,36-35 1,-1-35 328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124.27184" units="1/cm"/>
          <inkml:channelProperty channel="Y" name="resolution" value="62.42775" units="1/cm"/>
          <inkml:channelProperty channel="T" name="resolution" value="1" units="1/dev"/>
        </inkml:channelProperties>
      </inkml:inkSource>
      <inkml:timestamp xml:id="ts0" timeString="2024-05-09T06:49:36.891"/>
    </inkml:context>
    <inkml:brush xml:id="br0">
      <inkml:brushProperty name="width" value="0.08819" units="cm"/>
      <inkml:brushProperty name="height" value="0.35278" units="cm"/>
      <inkml:brushProperty name="color" value="#FF0000"/>
      <inkml:brushProperty name="tip" value="rectangle"/>
      <inkml:brushProperty name="rasterOp" value="maskPen"/>
    </inkml:brush>
  </inkml:definitions>
  <inkml:trace contextRef="#ctx0" brushRef="#br0">48683 26917 0,'-141'141'78,"0"141"-62,35-70 15,-35 282-16,71-71 1,70-246 0,0-72-16,0 1 15,35 0 1,0-35-16,0-1 16,1 1-1,-1-1 1,0-34-1,1-1 17,34-35-17,-35 0 1,36-35 46,-71-1-62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124.27184" units="1/cm"/>
          <inkml:channelProperty channel="Y" name="resolution" value="62.42775" units="1/cm"/>
          <inkml:channelProperty channel="T" name="resolution" value="1" units="1/dev"/>
        </inkml:channelProperties>
      </inkml:inkSource>
      <inkml:timestamp xml:id="ts0" timeString="2024-05-09T06:49:38.245"/>
    </inkml:context>
    <inkml:brush xml:id="br0">
      <inkml:brushProperty name="width" value="0.08819" units="cm"/>
      <inkml:brushProperty name="height" value="0.35278" units="cm"/>
      <inkml:brushProperty name="color" value="#FF0000"/>
      <inkml:brushProperty name="tip" value="rectangle"/>
      <inkml:brushProperty name="rasterOp" value="maskPen"/>
    </inkml:brush>
  </inkml:definitions>
  <inkml:trace contextRef="#ctx0" brushRef="#br0">50094 28152 0,'0'0'0,"36"-36"16,-36-69-1,0 69 1,-71 36 0,36-35 15,-36 0-16,36 35-15,-36 0 32,36 0-17,0 106 17,35 35-17,-35-36 1,-1 1-1,36-70 1,0-1 0,0 35-1,0-34 1,71 70 15,70-1 0,-106-69-31,36-1 32,-1-35-17,-34 0 1,-1-71 15,0-70-15,-35-35-1,0-1 1,-35 142 0,-36 0-1,36 70 17,35 142-17,0-1 1,0-70-1,71 0 1,-36-71 15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124.27184" units="1/cm"/>
          <inkml:channelProperty channel="Y" name="resolution" value="62.42775" units="1/cm"/>
          <inkml:channelProperty channel="T" name="resolution" value="1" units="1/dev"/>
        </inkml:channelProperties>
      </inkml:inkSource>
      <inkml:timestamp xml:id="ts0" timeString="2024-05-09T06:49:39.205"/>
    </inkml:context>
    <inkml:brush xml:id="br0">
      <inkml:brushProperty name="width" value="0.08819" units="cm"/>
      <inkml:brushProperty name="height" value="0.35278" units="cm"/>
      <inkml:brushProperty name="color" value="#FF0000"/>
      <inkml:brushProperty name="tip" value="rectangle"/>
      <inkml:brushProperty name="rasterOp" value="maskPen"/>
    </inkml:brush>
  </inkml:definitions>
  <inkml:trace contextRef="#ctx0" brushRef="#br0">51117 28892 0,'-35'-70'31,"0"35"0,0 35-15,-36 0 31,36 0-32,0 0-15,-36 70 32,36 36-17,35 0 1,-36-36-1,72-34 79,70-36-78,-1 0 15,-69 0-15,-36-36 15,0-34-15,0 35-1,0-36 1,0 36-1,-106-36 1,71 36 0,-36 0-1,36 35 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124.27184" units="1/cm"/>
          <inkml:channelProperty channel="Y" name="resolution" value="62.42775" units="1/cm"/>
          <inkml:channelProperty channel="T" name="resolution" value="1" units="1/dev"/>
        </inkml:channelProperties>
      </inkml:inkSource>
      <inkml:timestamp xml:id="ts0" timeString="2024-05-09T06:48:50.25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15801 31585 0,'-276'55'0,"55"0"0,-276 56 16,0 54 0,-1-54-16,-54 54 15,165-109-15,221-1 16,56 0-16,-111 0 16,55-55-16,56 166 15,-167-56-15,-54 56 16,-1 55-16,111-55 15,-55-1-15,-111 56 16,1 0-16,-56 55 16,221-110-16,-221 165 15,221-55-15,55-166 16,0 56-16,56-111 16,110 1-16,110-1 78,56-55-78,-55 0 15,-1 0 1,-55 0-16,-55-55 187,-55-1-171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124.27184" units="1/cm"/>
          <inkml:channelProperty channel="Y" name="resolution" value="62.42775" units="1/cm"/>
          <inkml:channelProperty channel="T" name="resolution" value="1" units="1/dev"/>
        </inkml:channelProperties>
      </inkml:inkSource>
      <inkml:timestamp xml:id="ts0" timeString="2024-05-09T06:49:39.928"/>
    </inkml:context>
    <inkml:brush xml:id="br0">
      <inkml:brushProperty name="width" value="0.08819" units="cm"/>
      <inkml:brushProperty name="height" value="0.35278" units="cm"/>
      <inkml:brushProperty name="color" value="#FF0000"/>
      <inkml:brushProperty name="tip" value="rectangle"/>
      <inkml:brushProperty name="rasterOp" value="maskPen"/>
    </inkml:brush>
  </inkml:definitions>
  <inkml:trace contextRef="#ctx0" brushRef="#br0">51117 27129 0,'0'35'32,"177"71"-17,-1 105 1,-35 1 0,36 70-1,-1 36 1,-105-1-1,35 1 1,35-1 0,-106-105-1,-35-106 1,0-36 0,0 107-1,-71-107 1,-140 212-1,-1-105 1,36-1 0,140-176-1,1 36 1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124.27184" units="1/cm"/>
          <inkml:channelProperty channel="Y" name="resolution" value="62.42775" units="1/cm"/>
          <inkml:channelProperty channel="T" name="resolution" value="1" units="1/dev"/>
        </inkml:channelProperties>
      </inkml:inkSource>
      <inkml:timestamp xml:id="ts0" timeString="2024-05-09T06:55:16.086"/>
    </inkml:context>
    <inkml:brush xml:id="br0">
      <inkml:brushProperty name="width" value="0.08819" units="cm"/>
      <inkml:brushProperty name="height" value="0.35278" units="cm"/>
      <inkml:brushProperty name="color" value="#FF0000"/>
      <inkml:brushProperty name="tip" value="rectangle"/>
      <inkml:brushProperty name="rasterOp" value="maskPen"/>
    </inkml:brush>
  </inkml:definitions>
  <inkml:trace contextRef="#ctx0" brushRef="#br0">12947 9842 0,'0'142'47,"0"351"-31,0 1-1,0-282 1,0 176 0,0-282-1,0-71-15,141-35 188,141 0-173,-176 0-15,106 0 16,105 0 0,-211 0-16,106 0 15,105 35 1,-140-35-1,70 0 1,246 0 15,37 71-15,-72-36 0,36-35-1,-71 0 1,-211 0-1,-106 0-15,-35 0 16,422 0 0,-69 0 15,-318 0-15,-36 0 46,71 36-46,0-36-1,-70 0 17,-1 0-32,-34 0 15,211 0 1,0 35-1,-36-35 1,-70 35 0,-105-35-1,34 0 1,-34 0 0,34 0-1,1 0 1,-36 0-16,0 0 47,36 0 390,246 0-421,-140 0-1,1163-70 1,-634 70 0,-142-36-1,1 36 1,-177 0 0,-247 0-16,-35 0 15,211 0 1,-176 0-1,106 0 1,-141 0 0,-35 0-1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124.27184" units="1/cm"/>
          <inkml:channelProperty channel="Y" name="resolution" value="62.42775" units="1/cm"/>
          <inkml:channelProperty channel="T" name="resolution" value="1" units="1/dev"/>
        </inkml:channelProperties>
      </inkml:inkSource>
      <inkml:timestamp xml:id="ts0" timeString="2024-05-09T06:55:25.424"/>
    </inkml:context>
    <inkml:brush xml:id="br0">
      <inkml:brushProperty name="width" value="0.08819" units="cm"/>
      <inkml:brushProperty name="height" value="0.35278" units="cm"/>
      <inkml:brushProperty name="color" value="#FF0000"/>
      <inkml:brushProperty name="tip" value="rectangle"/>
      <inkml:brushProperty name="rasterOp" value="maskPen"/>
    </inkml:brush>
  </inkml:definitions>
  <inkml:trace contextRef="#ctx0" brushRef="#br0">6703 19438 0,'0'106'47,"-141"282"-32,70-212 1,-105 495 0,35-107-1,35 0 1,0-70 0,35-70-1,1-107 1,70-176-1,0-105 17,282-36 171,-70 0-188,352 0 1,142 0 0,-354-36-16,566 36 15,916 0 17,-952 0-1,-141 0-16,-177-35 1,-34 35 0,-37-35-1,-140 35 1,-247 0-16,0 0 16,0 0-16,105 0 15,354 0 1,-283-36-16,424 1 15,-71-35 17,-142 70-17,213 0 1,35 0 0,-71 0-1,-70-36 16,-71 36-15,-247 0-16,71 0 16,-71 0-16,71 0 15,917 0 1,-388-35 0,-141 35 15,388 0-16,-247 0 1,0 0 0,-212-35-1,-247 35 17,106-71-17,-423 71 1,0 0-16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124.27184" units="1/cm"/>
          <inkml:channelProperty channel="Y" name="resolution" value="62.42775" units="1/cm"/>
          <inkml:channelProperty channel="T" name="resolution" value="1" units="1/dev"/>
        </inkml:channelProperties>
      </inkml:inkSource>
      <inkml:timestamp xml:id="ts0" timeString="2024-05-09T06:55:33.990"/>
    </inkml:context>
    <inkml:brush xml:id="br0">
      <inkml:brushProperty name="width" value="0.08819" units="cm"/>
      <inkml:brushProperty name="height" value="0.35278" units="cm"/>
      <inkml:brushProperty name="color" value="#FF0000"/>
      <inkml:brushProperty name="tip" value="rectangle"/>
      <inkml:brushProperty name="rasterOp" value="maskPen"/>
    </inkml:brush>
  </inkml:definitions>
  <inkml:trace contextRef="#ctx0" brushRef="#br0">43286 21590 0,'0'176'62,"-71"142"-46,-105 670 0,35-142-1,70-422 1,71-248 15,0-141-15,141-35 296,177 0-296,-107 0-16,178 0 16,104 0-1,213 0 1,35 0-1,-706 0 1,283 0 0,528 0-1,-564 0 1,318 0 0,-35 0-1,-213 0 1,1 0-16,1164 71 31,-529-71-15,-283 0-1,1-71 1,0 71 0,-71 0-1,35 0 1,-141 0-1,-247 0 1,142 0 0,-142 0-1,-247 0-15,36 0 16,140 0 15,-70 0-15,-141-106 249,-70-246-233,70 246-32,0-35 15,-35-36-15,35-34 16,0 70 0,0-177-1,0 248-15,0 34 16,35 36 171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124.27184" units="1/cm"/>
          <inkml:channelProperty channel="Y" name="resolution" value="62.42775" units="1/cm"/>
          <inkml:channelProperty channel="T" name="resolution" value="1" units="1/dev"/>
        </inkml:channelProperties>
      </inkml:inkSource>
      <inkml:timestamp xml:id="ts0" timeString="2024-05-09T06:55:42.728"/>
    </inkml:context>
    <inkml:brush xml:id="br0">
      <inkml:brushProperty name="width" value="0.08819" units="cm"/>
      <inkml:brushProperty name="height" value="0.35278" units="cm"/>
      <inkml:brushProperty name="color" value="#FF0000"/>
      <inkml:brushProperty name="tip" value="rectangle"/>
      <inkml:brushProperty name="rasterOp" value="maskPen"/>
    </inkml:brush>
  </inkml:definitions>
  <inkml:trace contextRef="#ctx0" brushRef="#br0">9842 31115 0,'0'176'47,"-35"212"-31,-106 424 15,0-283-16,35-212 1,71-211 0,70-106 218,36 0-218,35 0-1,-36 0 1,106 0 0,36 0-1,141 0 1,529 0-1,141 0 1,635 0 0,-882 0-1,1341 0 1,-671 0 0,-458 0-1,-177 0 1,-352 0-1,0 0 1,70 0-16,-71 0 16,389 0-1,352 0 1,-811 0 0,494 0-1,106 0 1,-529 0-16,564 0 15,-423 0 1,-177-35-16,741-36 16,-106 36-1,-140 35 1,34-35 0,-35-36-1,36 1 16,-530 35-31,1 35 16,846 0 15,-1024 0-31,354-71 16,70-35 0,-387 71-1,775-36 1,-670 71-1,-106 0 17,353 0-17,212 0 1,0-35 0,-459 35-1,-318 0 1,71 0-16,36 0 15,34 0-15,72 0 16,387 0 15,-282 35-15,176 71 0,-70-71-1,-176-35 1,-142-35-1,212 35 1,-106 0 0,-35 0-1,-141 0-15,-35 0 32,35 0-32,141 0 15,-106 0 1,-106 0-1,0 0 48,106 0-32,-70 0-15,-36-70 93,36 34-93,-36-34-1,36-71 1,34-71 0,107-282-1,-177 388 1,142-317 15,-36 105-31,35 1 16,177-318-1,-282 494 1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124.27184" units="1/cm"/>
          <inkml:channelProperty channel="Y" name="resolution" value="62.42775" units="1/cm"/>
          <inkml:channelProperty channel="T" name="resolution" value="1" units="1/dev"/>
        </inkml:channelProperties>
      </inkml:inkSource>
      <inkml:timestamp xml:id="ts0" timeString="2024-05-09T06:56:03.652"/>
    </inkml:context>
    <inkml:brush xml:id="br0">
      <inkml:brushProperty name="width" value="0.08819" units="cm"/>
      <inkml:brushProperty name="height" value="0.35278" units="cm"/>
      <inkml:brushProperty name="color" value="#FF0000"/>
      <inkml:brushProperty name="tip" value="rectangle"/>
      <inkml:brushProperty name="rasterOp" value="maskPen"/>
    </inkml:brush>
  </inkml:definitions>
  <inkml:trace contextRef="#ctx0" brushRef="#br0">16192 13617 0,'-70'494'79,"-142"423"-64,142-352 1,-71 140 15,141-528-31,-36-1 16,36-35-16,0 0 15,-35 177 1,0 35 0,-71 105 15,106-352-16,-35 0 1,-1-36 0,36 1 31,0 35-32,36-106 188,69 0-187,1 0 0,847 0-1,-600 0 1,564 0-1,-106 0 1,-282 0 0,-317 0-1,-177 0 1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124.27184" units="1/cm"/>
          <inkml:channelProperty channel="Y" name="resolution" value="62.42775" units="1/cm"/>
          <inkml:channelProperty channel="T" name="resolution" value="1" units="1/dev"/>
        </inkml:channelProperties>
      </inkml:inkSource>
      <inkml:timestamp xml:id="ts0" timeString="2024-05-09T06:56:48.119"/>
    </inkml:context>
    <inkml:brush xml:id="br0">
      <inkml:brushProperty name="width" value="0.08819" units="cm"/>
      <inkml:brushProperty name="height" value="0.35278" units="cm"/>
      <inkml:brushProperty name="color" value="#FF0000"/>
      <inkml:brushProperty name="tip" value="rectangle"/>
      <inkml:brushProperty name="rasterOp" value="maskPen"/>
    </inkml:brush>
  </inkml:definitions>
  <inkml:trace contextRef="#ctx0" brushRef="#br0">5327 16898 0,'0'0'0,"70"35"15,530 318 16,-106-141-15,459 105 0,-36 1-1,141 70 1,-282-71 0,-70 36-1,-459-282 1,-212-36-1,0 0 1,-35-70 62,-35-247-62,0 105-16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124.27184" units="1/cm"/>
          <inkml:channelProperty channel="Y" name="resolution" value="62.42775" units="1/cm"/>
          <inkml:channelProperty channel="T" name="resolution" value="1" units="1/dev"/>
        </inkml:channelProperties>
      </inkml:inkSource>
      <inkml:timestamp xml:id="ts0" timeString="2024-05-09T06:56:48.939"/>
    </inkml:context>
    <inkml:brush xml:id="br0">
      <inkml:brushProperty name="width" value="0.08819" units="cm"/>
      <inkml:brushProperty name="height" value="0.35278" units="cm"/>
      <inkml:brushProperty name="color" value="#FF0000"/>
      <inkml:brushProperty name="tip" value="rectangle"/>
      <inkml:brushProperty name="rasterOp" value="maskPen"/>
    </inkml:brush>
  </inkml:definitions>
  <inkml:trace contextRef="#ctx0" brushRef="#br0">10372 16404 0,'105'353'16,"213"352"-1,176 460 1,-388-742-1,70 318 17,36 141-1,-248-812 0,-175 1-15,-36-71-1,-141 35 1,106-35-16,-36 0 16,-670 0-1,459 0 1,423 0 0,106 35 124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124.27184" units="1/cm"/>
          <inkml:channelProperty channel="Y" name="resolution" value="62.42775" units="1/cm"/>
          <inkml:channelProperty channel="T" name="resolution" value="1" units="1/dev"/>
        </inkml:channelProperties>
      </inkml:inkSource>
      <inkml:timestamp xml:id="ts0" timeString="2024-05-09T07:36:08.667"/>
    </inkml:context>
    <inkml:brush xml:id="br0">
      <inkml:brushProperty name="width" value="0.08819" units="cm"/>
      <inkml:brushProperty name="height" value="0.35278" units="cm"/>
      <inkml:brushProperty name="color" value="#FF0000"/>
      <inkml:brushProperty name="tip" value="rectangle"/>
      <inkml:brushProperty name="rasterOp" value="maskPen"/>
    </inkml:brush>
  </inkml:definitions>
  <inkml:trace contextRef="#ctx0" brushRef="#br0">10477 4586 0,'0'106'47,"0"106"-31,0-142-16,-105 742 31,69-283-16,36 247 1,0-212 0,0-246-1,0-248 1,177-70 218,352 0-202,-176-35-32,105 35 15,495-71 1,-495-34-16,883 69 15,564 36 1,423 0 0,106 106-1,-423 176 1,-247 36 0,-600-142-1,-987-176 1,70 0-1,494 0 1,-389 36 0,213-1 15,-142 35-31,424 72 16,-71-107-1,-176-35 1,-1 0-1,72-35 1,-424 35 0,317 0-1,142-71 1,140-35 0,71-35-1,-423 106-15,35 35 16,1200 0-1,-953 0 1,-106 35 0,-634-35 15,458 0-15,-36 0-16,-34-71 15,458-34 1,-741 105-1,353 0 1,141-36 0,211-34-1,-105-36 1,-141 0 0,-1 36-1,-422 70 16,528-71 1,1-35-32,-177 71 15,600-71 17,-917 71-1,-36 35-31,-35-35 15,71-1 1,0 1 47,-1 0-48,177-36 1,-282 36-1,0 0 1,-36-1 15,-34 36-31,175-35 16,-175 35 31,-1 0-32,71 0 1,-71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124.27184" units="1/cm"/>
          <inkml:channelProperty channel="Y" name="resolution" value="62.42775" units="1/cm"/>
          <inkml:channelProperty channel="T" name="resolution" value="1" units="1/dev"/>
        </inkml:channelProperties>
      </inkml:inkSource>
      <inkml:timestamp xml:id="ts0" timeString="2024-05-09T06:58:12.399"/>
    </inkml:context>
    <inkml:brush xml:id="br0">
      <inkml:brushProperty name="width" value="0.08819" units="cm"/>
      <inkml:brushProperty name="height" value="0.35278" units="cm"/>
      <inkml:brushProperty name="color" value="#FF0000"/>
      <inkml:brushProperty name="tip" value="rectangle"/>
      <inkml:brushProperty name="rasterOp" value="maskPen"/>
    </inkml:brush>
  </inkml:definitions>
  <inkml:trace contextRef="#ctx0" brushRef="#br0">4233 23460 0,'106'141'47,"106"106"-16,282 282 1,-177-176-17,-211-283 1,-35 1 0,-71-142 46,0-35-62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124.27184" units="1/cm"/>
          <inkml:channelProperty channel="Y" name="resolution" value="62.42775" units="1/cm"/>
          <inkml:channelProperty channel="T" name="resolution" value="1" units="1/dev"/>
        </inkml:channelProperties>
      </inkml:inkSource>
      <inkml:timestamp xml:id="ts0" timeString="2024-05-09T06:49:00.152"/>
    </inkml:context>
    <inkml:brush xml:id="br0">
      <inkml:brushProperty name="width" value="0.08819" units="cm"/>
      <inkml:brushProperty name="height" value="0.35278" units="cm"/>
      <inkml:brushProperty name="color" value="#FF0000"/>
      <inkml:brushProperty name="tip" value="rectangle"/>
      <inkml:brushProperty name="rasterOp" value="maskPen"/>
    </inkml:brush>
  </inkml:definitions>
  <inkml:trace contextRef="#ctx0" brushRef="#br0">37747 23142 0,'0'71'15,"35"-1"-15,248 389 16,-142-142 15,-141-246 0,35 105-15,0 36 0,-35-247 77,0-36-61,0 36-17,0 0 1,36-177 0,-1 141-1,0 1 16,-35-1 1,35 71-17,1 0 438,34 106-421,-34 35-1,-36-105-31,35 69 16,35 36-1,-70-105 32,0-1-16,0-247 63,36-105-78,-1 140-16,0-246 31,106 35-15,-70 212-16,-36 35 15,36-36 1,-36 142-16,0 0 15,-35 70 126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124.27184" units="1/cm"/>
          <inkml:channelProperty channel="Y" name="resolution" value="62.42775" units="1/cm"/>
          <inkml:channelProperty channel="T" name="resolution" value="1" units="1/dev"/>
        </inkml:channelProperties>
      </inkml:inkSource>
      <inkml:timestamp xml:id="ts0" timeString="2024-05-09T06:58:12.776"/>
    </inkml:context>
    <inkml:brush xml:id="br0">
      <inkml:brushProperty name="width" value="0.08819" units="cm"/>
      <inkml:brushProperty name="height" value="0.35278" units="cm"/>
      <inkml:brushProperty name="color" value="#FF0000"/>
      <inkml:brushProperty name="tip" value="rectangle"/>
      <inkml:brushProperty name="rasterOp" value="maskPen"/>
    </inkml:brush>
  </inkml:definitions>
  <inkml:trace contextRef="#ctx0" brushRef="#br0">5609 23601 0,'71'176'32,"-142"-352"-32,177 529 15,35 564 1,-141-529 15,0-247-15,-70 0-1,-1-70-15,36-36 16,-318 35 0,71-105 15,246 35-16,1 0 1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124.27184" units="1/cm"/>
          <inkml:channelProperty channel="Y" name="resolution" value="62.42775" units="1/cm"/>
          <inkml:channelProperty channel="T" name="resolution" value="1" units="1/dev"/>
        </inkml:channelProperties>
      </inkml:inkSource>
      <inkml:timestamp xml:id="ts0" timeString="2024-05-09T06:58:13.924"/>
    </inkml:context>
    <inkml:brush xml:id="br0">
      <inkml:brushProperty name="width" value="0.08819" units="cm"/>
      <inkml:brushProperty name="height" value="0.35278" units="cm"/>
      <inkml:brushProperty name="color" value="#FF0000"/>
      <inkml:brushProperty name="tip" value="rectangle"/>
      <inkml:brushProperty name="rasterOp" value="maskPen"/>
    </inkml:brush>
  </inkml:definitions>
  <inkml:trace contextRef="#ctx0" brushRef="#br0">32456 22296 0,'0'0'0,"599"599"31,-352-352-15,247 177-1,-35-107 1,-389-246-16,-34-36 16,-1 0-16,35 0 15,-70 1 48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124.27184" units="1/cm"/>
          <inkml:channelProperty channel="Y" name="resolution" value="62.42775" units="1/cm"/>
          <inkml:channelProperty channel="T" name="resolution" value="1" units="1/dev"/>
        </inkml:channelProperties>
      </inkml:inkSource>
      <inkml:timestamp xml:id="ts0" timeString="2024-05-09T06:58:14.427"/>
    </inkml:context>
    <inkml:brush xml:id="br0">
      <inkml:brushProperty name="width" value="0.08819" units="cm"/>
      <inkml:brushProperty name="height" value="0.35278" units="cm"/>
      <inkml:brushProperty name="color" value="#FF0000"/>
      <inkml:brushProperty name="tip" value="rectangle"/>
      <inkml:brushProperty name="rasterOp" value="maskPen"/>
    </inkml:brush>
  </inkml:definitions>
  <inkml:trace contextRef="#ctx0" brushRef="#br0">34431 22472 0,'176'212'15,"248"317"1,-318-247 0,176 247-1,-35 106 1,-177-317-1,1-142 1,-71-35 0,-71-141-1,-211 71 1,106-36 0,35-35-1,-106 0 1,35 0-1,141 0 1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124.27184" units="1/cm"/>
          <inkml:channelProperty channel="Y" name="resolution" value="62.42775" units="1/cm"/>
          <inkml:channelProperty channel="T" name="resolution" value="1" units="1/dev"/>
        </inkml:channelProperties>
      </inkml:inkSource>
      <inkml:timestamp xml:id="ts0" timeString="2024-05-09T07:04:09.163"/>
    </inkml:context>
    <inkml:brush xml:id="br0">
      <inkml:brushProperty name="width" value="0.08819" units="cm"/>
      <inkml:brushProperty name="height" value="0.35278" units="cm"/>
      <inkml:brushProperty name="color" value="#FF0000"/>
      <inkml:brushProperty name="tip" value="rectangle"/>
      <inkml:brushProperty name="rasterOp" value="maskPen"/>
    </inkml:brush>
  </inkml:definitions>
  <inkml:trace contextRef="#ctx0" brushRef="#br0">24659 25400 0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124.27184" units="1/cm"/>
          <inkml:channelProperty channel="Y" name="resolution" value="62.42775" units="1/cm"/>
          <inkml:channelProperty channel="T" name="resolution" value="1" units="1/dev"/>
        </inkml:channelProperties>
      </inkml:inkSource>
      <inkml:timestamp xml:id="ts0" timeString="2024-05-09T07:36:24.261"/>
    </inkml:context>
    <inkml:brush xml:id="br0">
      <inkml:brushProperty name="width" value="0.08819" units="cm"/>
      <inkml:brushProperty name="height" value="0.35278" units="cm"/>
      <inkml:brushProperty name="color" value="#FF0000"/>
      <inkml:brushProperty name="tip" value="rectangle"/>
      <inkml:brushProperty name="rasterOp" value="maskPen"/>
    </inkml:brush>
  </inkml:definitions>
  <inkml:trace contextRef="#ctx0" brushRef="#br0">38065 12030 0,'0'35'46,"0"36"-30,0 281 0,35-175-1,-35-71-15,0-36 16,0-35 0,0 36 15,35 141-16,-35-36 17,36-70-17,-36-71 17,0 0-17,35-35 16,0 36 1,0-1-1,36-35 125,35 0-140,0 0-1,35 0 17,282 0-17,283-106 1,246-35 0,-176 0-1,353-212 1,-811 283-1,-283 70 1,0 0 15,71 0 1,106 0-17,-71 0 1,-71 0-1,-34 0 1,34 0 0,-35 0-1,36 35 1,-36-35 0,1 0-1,-36 35 1,35-35-1,0 35 17,0-35-1,1 0 31,-36-105 110,-36-495-140,36 388-17,0 142 1,0 34 15,0 1-15,0 0-1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124.27184" units="1/cm"/>
          <inkml:channelProperty channel="Y" name="resolution" value="62.42775" units="1/cm"/>
          <inkml:channelProperty channel="T" name="resolution" value="1" units="1/dev"/>
        </inkml:channelProperties>
      </inkml:inkSource>
      <inkml:timestamp xml:id="ts0" timeString="2024-05-09T07:36:29.154"/>
    </inkml:context>
    <inkml:brush xml:id="br0">
      <inkml:brushProperty name="width" value="0.08819" units="cm"/>
      <inkml:brushProperty name="height" value="0.35278" units="cm"/>
      <inkml:brushProperty name="color" value="#FF0000"/>
      <inkml:brushProperty name="tip" value="rectangle"/>
      <inkml:brushProperty name="rasterOp" value="maskPen"/>
    </inkml:brush>
  </inkml:definitions>
  <inkml:trace contextRef="#ctx0" brushRef="#br0">39229 14041 0,'106'0'63,"-36"0"-48,1 0-15,-1 0 16,1 0-16,-36 0 16,0 0-16,36 0 15,176 0 1,-176 0 0,140-36-1,-70 36 1,-105 0-1,-36-35 79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124.27184" units="1/cm"/>
          <inkml:channelProperty channel="Y" name="resolution" value="62.42775" units="1/cm"/>
          <inkml:channelProperty channel="T" name="resolution" value="1" units="1/dev"/>
        </inkml:channelProperties>
      </inkml:inkSource>
      <inkml:timestamp xml:id="ts0" timeString="2024-05-09T07:36:34.932"/>
    </inkml:context>
    <inkml:brush xml:id="br0">
      <inkml:brushProperty name="width" value="0.08819" units="cm"/>
      <inkml:brushProperty name="height" value="0.35278" units="cm"/>
      <inkml:brushProperty name="color" value="#FF0000"/>
      <inkml:brushProperty name="tip" value="rectangle"/>
      <inkml:brushProperty name="rasterOp" value="maskPen"/>
    </inkml:brush>
  </inkml:definitions>
  <inkml:trace contextRef="#ctx0" brushRef="#br0">10019 22296 0,'0'105'31,"-141"248"-16,70-247-15,1 0 16,-177 282 0,141-282-16,0 35 15,0 0 1,106-35 0,0-36-1,0-105 63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124.27184" units="1/cm"/>
          <inkml:channelProperty channel="Y" name="resolution" value="62.42775" units="1/cm"/>
          <inkml:channelProperty channel="T" name="resolution" value="1" units="1/dev"/>
        </inkml:channelProperties>
      </inkml:inkSource>
      <inkml:timestamp xml:id="ts0" timeString="2024-05-09T07:36:35.372"/>
    </inkml:context>
    <inkml:brush xml:id="br0">
      <inkml:brushProperty name="width" value="0.08819" units="cm"/>
      <inkml:brushProperty name="height" value="0.35278" units="cm"/>
      <inkml:brushProperty name="color" value="#FF0000"/>
      <inkml:brushProperty name="tip" value="rectangle"/>
      <inkml:brushProperty name="rasterOp" value="maskPen"/>
    </inkml:brush>
  </inkml:definitions>
  <inkml:trace contextRef="#ctx0" brushRef="#br0">8890 23742 0,'0'0'0,"0"247"16,-35 106 0,35-212-1,176-247 48,36-141-48,35 0 1,0 141 0,-106 71-1,212-71 1,-248 71-16,1 0 15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124.27184" units="1/cm"/>
          <inkml:channelProperty channel="Y" name="resolution" value="62.42775" units="1/cm"/>
          <inkml:channelProperty channel="T" name="resolution" value="1" units="1/dev"/>
        </inkml:channelProperties>
      </inkml:inkSource>
      <inkml:timestamp xml:id="ts0" timeString="2024-05-09T07:36:36.431"/>
    </inkml:context>
    <inkml:brush xml:id="br0">
      <inkml:brushProperty name="width" value="0.08819" units="cm"/>
      <inkml:brushProperty name="height" value="0.35278" units="cm"/>
      <inkml:brushProperty name="color" value="#FF0000"/>
      <inkml:brushProperty name="tip" value="rectangle"/>
      <inkml:brushProperty name="rasterOp" value="maskPen"/>
    </inkml:brush>
  </inkml:definitions>
  <inkml:trace contextRef="#ctx0" brushRef="#br0">38312 21696 0,'0'0'0,"0"247"31,-141 670-15,70-600 31,36-211-16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124.27184" units="1/cm"/>
          <inkml:channelProperty channel="Y" name="resolution" value="62.42775" units="1/cm"/>
          <inkml:channelProperty channel="T" name="resolution" value="1" units="1/dev"/>
        </inkml:channelProperties>
      </inkml:inkSource>
      <inkml:timestamp xml:id="ts0" timeString="2024-05-09T07:36:36.824"/>
    </inkml:context>
    <inkml:brush xml:id="br0">
      <inkml:brushProperty name="width" value="0.08819" units="cm"/>
      <inkml:brushProperty name="height" value="0.35278" units="cm"/>
      <inkml:brushProperty name="color" value="#FF0000"/>
      <inkml:brushProperty name="tip" value="rectangle"/>
      <inkml:brushProperty name="rasterOp" value="maskPen"/>
    </inkml:brush>
  </inkml:definitions>
  <inkml:trace contextRef="#ctx0" brushRef="#br0">37782 22437 0,'0'141'15,"36"0"-15,-1 71 16,71 140 0,-106-246-1,0-71 1,35-35 15,71 71-15,-35-36-1,-1-35 1,1-35 0,-36 35-1,0-106-15,36 0 16,-36 0-16,71-35 16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124.27184" units="1/cm"/>
          <inkml:channelProperty channel="Y" name="resolution" value="62.42775" units="1/cm"/>
          <inkml:channelProperty channel="T" name="resolution" value="1" units="1/dev"/>
        </inkml:channelProperties>
      </inkml:inkSource>
      <inkml:timestamp xml:id="ts0" timeString="2024-05-09T06:49:01.341"/>
    </inkml:context>
    <inkml:brush xml:id="br0">
      <inkml:brushProperty name="width" value="0.08819" units="cm"/>
      <inkml:brushProperty name="height" value="0.35278" units="cm"/>
      <inkml:brushProperty name="color" value="#FF0000"/>
      <inkml:brushProperty name="tip" value="rectangle"/>
      <inkml:brushProperty name="rasterOp" value="maskPen"/>
    </inkml:brush>
  </inkml:definitions>
  <inkml:trace contextRef="#ctx0" brushRef="#br0">39158 24412 0,'106'-211'110,"-35"34"-95,-1 36 16,-70 106 1,0 141 15,0 70-32,0-35 1,0 0-1,0-35-15,0 35 16,0 106 0,0-71-1,0-140 1,0-1 0,36-35 77,34-71-61,-35 36-32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124.27184" units="1/cm"/>
          <inkml:channelProperty channel="Y" name="resolution" value="62.42775" units="1/cm"/>
          <inkml:channelProperty channel="T" name="resolution" value="1" units="1/dev"/>
        </inkml:channelProperties>
      </inkml:inkSource>
      <inkml:timestamp xml:id="ts0" timeString="2024-05-09T07:37:26.380"/>
    </inkml:context>
    <inkml:brush xml:id="br0">
      <inkml:brushProperty name="width" value="0.08819" units="cm"/>
      <inkml:brushProperty name="height" value="0.35278" units="cm"/>
      <inkml:brushProperty name="color" value="#FF0000"/>
      <inkml:brushProperty name="tip" value="rectangle"/>
      <inkml:brushProperty name="rasterOp" value="maskPen"/>
    </inkml:brush>
  </inkml:definitions>
  <inkml:trace contextRef="#ctx0" brushRef="#br0">27834 26741 0,'247'35'31,"-71"-35"-15,142 0 0,176 0 30,-388 0-46,0 0 16,-1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124.27184" units="1/cm"/>
          <inkml:channelProperty channel="Y" name="resolution" value="62.42775" units="1/cm"/>
          <inkml:channelProperty channel="T" name="resolution" value="1" units="1/dev"/>
        </inkml:channelProperties>
      </inkml:inkSource>
      <inkml:timestamp xml:id="ts0" timeString="2024-05-09T07:40:48.871"/>
    </inkml:context>
    <inkml:brush xml:id="br0">
      <inkml:brushProperty name="width" value="0.08819" units="cm"/>
      <inkml:brushProperty name="height" value="0.35278" units="cm"/>
      <inkml:brushProperty name="color" value="#FF0000"/>
      <inkml:brushProperty name="tip" value="rectangle"/>
      <inkml:brushProperty name="rasterOp" value="maskPen"/>
    </inkml:brush>
  </inkml:definitions>
  <inkml:trace contextRef="#ctx0" brushRef="#br0">8714 27164 0,'141'0'47,"35"0"-16,-141 0-31,1 35 16,-1-35 0,35 0 46,-34 0-46,-72 0 109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124.27184" units="1/cm"/>
          <inkml:channelProperty channel="Y" name="resolution" value="62.42775" units="1/cm"/>
          <inkml:channelProperty channel="T" name="resolution" value="1" units="1/dev"/>
        </inkml:channelProperties>
      </inkml:inkSource>
      <inkml:timestamp xml:id="ts0" timeString="2024-05-09T07:40:49.578"/>
    </inkml:context>
    <inkml:brush xml:id="br0">
      <inkml:brushProperty name="width" value="0.08819" units="cm"/>
      <inkml:brushProperty name="height" value="0.35278" units="cm"/>
      <inkml:brushProperty name="color" value="#FF0000"/>
      <inkml:brushProperty name="tip" value="rectangle"/>
      <inkml:brushProperty name="rasterOp" value="maskPen"/>
    </inkml:brush>
  </inkml:definitions>
  <inkml:trace contextRef="#ctx0" brushRef="#br0">8255 27340 0,'71'0'78,"-36"0"-63,35 0 1,36 0 0,176 0-1,-140 0 1,-72 0-16,1 0 15,-1 0 1,-35 0-16,36 0 16,-36 0 15,36 0 0,-106 0 63,-1 0-94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124.27184" units="1/cm"/>
          <inkml:channelProperty channel="Y" name="resolution" value="62.42775" units="1/cm"/>
          <inkml:channelProperty channel="T" name="resolution" value="1" units="1/dev"/>
        </inkml:channelProperties>
      </inkml:inkSource>
      <inkml:timestamp xml:id="ts0" timeString="2024-05-09T07:40:50.111"/>
    </inkml:context>
    <inkml:brush xml:id="br0">
      <inkml:brushProperty name="width" value="0.08819" units="cm"/>
      <inkml:brushProperty name="height" value="0.35278" units="cm"/>
      <inkml:brushProperty name="color" value="#FF0000"/>
      <inkml:brushProperty name="tip" value="rectangle"/>
      <inkml:brushProperty name="rasterOp" value="maskPen"/>
    </inkml:brush>
  </inkml:definitions>
  <inkml:trace contextRef="#ctx0" brushRef="#br0">8608 27340 0,'70'0'31,"107"0"-15,-36 0 15,0 0-15,-71 0-1,36 36-15,-35-36 16,-36 0-1,-35 35-15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124.27184" units="1/cm"/>
          <inkml:channelProperty channel="Y" name="resolution" value="62.42775" units="1/cm"/>
          <inkml:channelProperty channel="T" name="resolution" value="1" units="1/dev"/>
        </inkml:channelProperties>
      </inkml:inkSource>
      <inkml:timestamp xml:id="ts0" timeString="2024-05-09T07:46:05.584"/>
    </inkml:context>
    <inkml:brush xml:id="br0">
      <inkml:brushProperty name="width" value="0.08819" units="cm"/>
      <inkml:brushProperty name="height" value="0.35278" units="cm"/>
      <inkml:brushProperty name="color" value="#FF0000"/>
      <inkml:brushProperty name="tip" value="rectangle"/>
      <inkml:brushProperty name="rasterOp" value="maskPen"/>
    </inkml:brush>
  </inkml:definitions>
  <inkml:trace contextRef="#ctx0" brushRef="#br0">26141 17321 0,'176'0'79,"-70"0"-64,282 36 1,-176-36-1,176 0 1,35 0 15,-282 0-31,0 0 16,212 0 0,-176 0-16,175-36 31,-175 36-16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124.27184" units="1/cm"/>
          <inkml:channelProperty channel="Y" name="resolution" value="62.42775" units="1/cm"/>
          <inkml:channelProperty channel="T" name="resolution" value="1" units="1/dev"/>
        </inkml:channelProperties>
      </inkml:inkSource>
      <inkml:timestamp xml:id="ts0" timeString="2024-05-09T07:46:06.444"/>
    </inkml:context>
    <inkml:brush xml:id="br0">
      <inkml:brushProperty name="width" value="0.08819" units="cm"/>
      <inkml:brushProperty name="height" value="0.35278" units="cm"/>
      <inkml:brushProperty name="color" value="#FF0000"/>
      <inkml:brushProperty name="tip" value="rectangle"/>
      <inkml:brushProperty name="rasterOp" value="maskPen"/>
    </inkml:brush>
  </inkml:definitions>
  <inkml:trace contextRef="#ctx0" brushRef="#br0">25859 19720 0,'211'0'31,"36"0"-15,177 36-1,-36-36 1,105 0 0,37 0-1,-354 0-15,106 0 16,459 0 15,-247-71-15,-282 71-1,-142-35 1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124.27184" units="1/cm"/>
          <inkml:channelProperty channel="Y" name="resolution" value="62.42775" units="1/cm"/>
          <inkml:channelProperty channel="T" name="resolution" value="1" units="1/dev"/>
        </inkml:channelProperties>
      </inkml:inkSource>
      <inkml:timestamp xml:id="ts0" timeString="2024-05-09T07:46:10.130"/>
    </inkml:context>
    <inkml:brush xml:id="br0">
      <inkml:brushProperty name="width" value="0.08819" units="cm"/>
      <inkml:brushProperty name="height" value="0.35278" units="cm"/>
      <inkml:brushProperty name="color" value="#FF0000"/>
      <inkml:brushProperty name="tip" value="rectangle"/>
      <inkml:brushProperty name="rasterOp" value="maskPen"/>
    </inkml:brush>
  </inkml:definitions>
  <inkml:trace contextRef="#ctx0" brushRef="#br0">16087 21943 0,'70'0'47,"283"70"-15,-318-70-17,1 0 48,34 0-48,36 0 17,-71 0 124,36 0-141,70 0 1,0 0 0,35 0-1,-35 0 1,-105-35 0,34 35-1,71-35 1,-70-1-1,0 36-15,-71-35 32,35 35-17,35 0 95,-34 0-95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124.27184" units="1/cm"/>
          <inkml:channelProperty channel="Y" name="resolution" value="62.42775" units="1/cm"/>
          <inkml:channelProperty channel="T" name="resolution" value="1" units="1/dev"/>
        </inkml:channelProperties>
      </inkml:inkSource>
      <inkml:timestamp xml:id="ts0" timeString="2024-05-09T08:45:10.754"/>
    </inkml:context>
    <inkml:brush xml:id="br0">
      <inkml:brushProperty name="width" value="0.08819" units="cm"/>
      <inkml:brushProperty name="height" value="0.35278" units="cm"/>
      <inkml:brushProperty name="color" value="#FF0000"/>
      <inkml:brushProperty name="tip" value="rectangle"/>
      <inkml:brushProperty name="rasterOp" value="maskPen"/>
    </inkml:brush>
  </inkml:definitions>
  <inkml:trace contextRef="#ctx0" brushRef="#br0">6773 14711 0,'0'0'0,"36"0"78,775 70-47,-317-70-15,-106 0-1,35 0 1,-141 0 0,-105 0-1,70 0 16,-177 0-31,36 0 16,35 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124.27184" units="1/cm"/>
          <inkml:channelProperty channel="Y" name="resolution" value="62.42775" units="1/cm"/>
          <inkml:channelProperty channel="T" name="resolution" value="1" units="1/dev"/>
        </inkml:channelProperties>
      </inkml:inkSource>
      <inkml:timestamp xml:id="ts0" timeString="2024-05-09T08:45:11.720"/>
    </inkml:context>
    <inkml:brush xml:id="br0">
      <inkml:brushProperty name="width" value="0.08819" units="cm"/>
      <inkml:brushProperty name="height" value="0.35278" units="cm"/>
      <inkml:brushProperty name="color" value="#FF0000"/>
      <inkml:brushProperty name="tip" value="rectangle"/>
      <inkml:brushProperty name="rasterOp" value="maskPen"/>
    </inkml:brush>
  </inkml:definitions>
  <inkml:trace contextRef="#ctx0" brushRef="#br0">6279 18309 0,'177'0'47,"387"141"-16,-317-105-15,177-1 15,-354-35-15,36 0-16,35 0 15,0 0-15,318 0 31,-212 0-31,141 0 16,0 35 0,-71-35-1,36-35 1,-177 0 0,-140 35-1,-36-36 63,-36 36-46,-175 0-17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124.27184" units="1/cm"/>
          <inkml:channelProperty channel="Y" name="resolution" value="62.42775" units="1/cm"/>
          <inkml:channelProperty channel="T" name="resolution" value="1" units="1/dev"/>
        </inkml:channelProperties>
      </inkml:inkSource>
      <inkml:timestamp xml:id="ts0" timeString="2024-05-09T08:45:12.940"/>
    </inkml:context>
    <inkml:brush xml:id="br0">
      <inkml:brushProperty name="width" value="0.08819" units="cm"/>
      <inkml:brushProperty name="height" value="0.35278" units="cm"/>
      <inkml:brushProperty name="color" value="#FF0000"/>
      <inkml:brushProperty name="tip" value="rectangle"/>
      <inkml:brushProperty name="rasterOp" value="maskPen"/>
    </inkml:brush>
  </inkml:definitions>
  <inkml:trace contextRef="#ctx0" brushRef="#br0">6174 22190 0,'247'0'79,"35"0"-48,71 35-16,-142-35 1,-105 0 0,106 0-1,-71 0-15,35 0 16,-35 0 0,212 0 15,0 0-16,-177 0 1,71 0 0,-106 0-1,-70 0 17,70 0-17,-70 0 1,-1 0-16,1 0 47,-36 0-32,0 0 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124.27184" units="1/cm"/>
          <inkml:channelProperty channel="Y" name="resolution" value="62.42775" units="1/cm"/>
          <inkml:channelProperty channel="T" name="resolution" value="1" units="1/dev"/>
        </inkml:channelProperties>
      </inkml:inkSource>
      <inkml:timestamp xml:id="ts0" timeString="2024-05-09T06:49:02.062"/>
    </inkml:context>
    <inkml:brush xml:id="br0">
      <inkml:brushProperty name="width" value="0.08819" units="cm"/>
      <inkml:brushProperty name="height" value="0.35278" units="cm"/>
      <inkml:brushProperty name="color" value="#FF0000"/>
      <inkml:brushProperty name="tip" value="rectangle"/>
      <inkml:brushProperty name="rasterOp" value="maskPen"/>
    </inkml:brush>
  </inkml:definitions>
  <inkml:trace contextRef="#ctx0" brushRef="#br0">40111 23354 0,'35'0'16,"177"0"-1,-1 0 1,-105 0 0,35 0-1,-70 0-15,-1 35 16,72 0 0,-107-35 15,-35 36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124.27184" units="1/cm"/>
          <inkml:channelProperty channel="Y" name="resolution" value="62.42775" units="1/cm"/>
          <inkml:channelProperty channel="T" name="resolution" value="1" units="1/dev"/>
        </inkml:channelProperties>
      </inkml:inkSource>
      <inkml:timestamp xml:id="ts0" timeString="2024-05-09T08:45:16.926"/>
    </inkml:context>
    <inkml:brush xml:id="br0">
      <inkml:brushProperty name="width" value="0.08819" units="cm"/>
      <inkml:brushProperty name="height" value="0.35278" units="cm"/>
      <inkml:brushProperty name="color" value="#FF0000"/>
      <inkml:brushProperty name="tip" value="rectangle"/>
      <inkml:brushProperty name="rasterOp" value="maskPen"/>
    </inkml:brush>
  </inkml:definitions>
  <inkml:trace contextRef="#ctx0" brushRef="#br0">55457 14358 0,'176'247'94,"36"0"-79,-142-106 17,-34 0-17,69 177 16,-105-177-15,36 0 0,-36 0-1,0 106 1,0-71 0,0-70-16,0-35 15,0-36-15,0 71 16,-36 70-1,1-35 1,35 0 0,-35-70 15,0 35-15,-36 35-1,-35-71 1,-35 36-1,35 0 1,-35 0 0,35 35-1,36-70-15,-1-36 16,-70 141 0,-71 71 15,71-106-16,0 0 1,35-35 15,-35 35-15,71-105 0,-1-1 15,-70 71-16,106-71-15,-71 36 16,35-36 15,36 0-15,35-105 93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124.27184" units="1/cm"/>
          <inkml:channelProperty channel="Y" name="resolution" value="62.42775" units="1/cm"/>
          <inkml:channelProperty channel="T" name="resolution" value="1" units="1/dev"/>
        </inkml:channelProperties>
      </inkml:inkSource>
      <inkml:timestamp xml:id="ts0" timeString="2024-05-09T08:45:18.211"/>
    </inkml:context>
    <inkml:brush xml:id="br0">
      <inkml:brushProperty name="width" value="0.08819" units="cm"/>
      <inkml:brushProperty name="height" value="0.35278" units="cm"/>
      <inkml:brushProperty name="color" value="#FF0000"/>
      <inkml:brushProperty name="tip" value="rectangle"/>
      <inkml:brushProperty name="rasterOp" value="maskPen"/>
    </inkml:brush>
  </inkml:definitions>
  <inkml:trace contextRef="#ctx0" brushRef="#br0">54716 16298 0,'-35'0'62,"-212"212"-30,141-71-17,-35 0 1,35-70-1,-176 176 17,282-212-32,-36-35 15,-105 35 1,71-35 0,-36 36-1,71-36 1,-36 0-1,-35-106 17,36 0-17,-1-35 1,71 35 0,0 71-16,0-36 15,0 1-15,0 34 16,71-34-1,-36 70 17,0 0-17,0 0 1,1 0 15,-1 0-15,36 106-1,34 70 1,-69-141-16,-1 0 31,0 36-31,177 141 32,-106-106-17,-36-36 1,-34-35-1,34-35 1,-35 36 0,1-1-1,-1-35 1,0 0 31,0 0-16,1 0-15,105 0-1,-106 0 1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124.27184" units="1/cm"/>
          <inkml:channelProperty channel="Y" name="resolution" value="62.42775" units="1/cm"/>
          <inkml:channelProperty channel="T" name="resolution" value="1" units="1/dev"/>
        </inkml:channelProperties>
      </inkml:inkSource>
      <inkml:timestamp xml:id="ts0" timeString="2024-05-09T08:45:19.772"/>
    </inkml:context>
    <inkml:brush xml:id="br0">
      <inkml:brushProperty name="width" value="0.08819" units="cm"/>
      <inkml:brushProperty name="height" value="0.35278" units="cm"/>
      <inkml:brushProperty name="color" value="#FF0000"/>
      <inkml:brushProperty name="tip" value="rectangle"/>
      <inkml:brushProperty name="rasterOp" value="maskPen"/>
    </inkml:brush>
  </inkml:definitions>
  <inkml:trace contextRef="#ctx0" brushRef="#br0">45367 21696 0,'0'35'31,"-70"106"-15,70-106-16,-36 71 16,1 0-1,35-35 1,-70 70-1,-72 282 1,37-141 0,-37 36-1,37-142 1,-1 36 0,35-142-1,-35 36 1,1-35-1,34-1 1,-35 1-16,71-36 16,0-35-16,-71 0 15,-35 0 1,0-35 0,-1-106-1,37 70 16,34-35-31,36-35 16,35-35 0,0-36 15,70 71-15,1 106-16,-1 0 15,-34 35-15,-1-36 16,0 36-1,36 0 1,35 106 0,0 35-1,35 36 1,0 34 0,141 177-1,-70-211 1,-107-71 15,1-36-15,71 1-1,-107-36-15,-34-35 16,175 71 0,-176-71 15,1-71 0,-36-35-15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124.27184" units="1/cm"/>
          <inkml:channelProperty channel="Y" name="resolution" value="62.42775" units="1/cm"/>
          <inkml:channelProperty channel="T" name="resolution" value="1" units="1/dev"/>
        </inkml:channelProperties>
      </inkml:inkSource>
      <inkml:timestamp xml:id="ts0" timeString="2024-05-09T08:45:20.333"/>
    </inkml:context>
    <inkml:brush xml:id="br0">
      <inkml:brushProperty name="width" value="0.08819" units="cm"/>
      <inkml:brushProperty name="height" value="0.35278" units="cm"/>
      <inkml:brushProperty name="color" value="#FF0000"/>
      <inkml:brushProperty name="tip" value="rectangle"/>
      <inkml:brushProperty name="rasterOp" value="maskPen"/>
    </inkml:brush>
  </inkml:definitions>
  <inkml:trace contextRef="#ctx0" brushRef="#br0">46073 22931 0,'247'0'31,"176"0"1,-141-36-17,-176 1 1,-35 35-16,-36 0 15,-70 0 79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124.27184" units="1/cm"/>
          <inkml:channelProperty channel="Y" name="resolution" value="62.42775" units="1/cm"/>
          <inkml:channelProperty channel="T" name="resolution" value="1" units="1/dev"/>
        </inkml:channelProperties>
      </inkml:inkSource>
      <inkml:timestamp xml:id="ts0" timeString="2024-05-09T08:45:20.745"/>
    </inkml:context>
    <inkml:brush xml:id="br0">
      <inkml:brushProperty name="width" value="0.08819" units="cm"/>
      <inkml:brushProperty name="height" value="0.35278" units="cm"/>
      <inkml:brushProperty name="color" value="#FF0000"/>
      <inkml:brushProperty name="tip" value="rectangle"/>
      <inkml:brushProperty name="rasterOp" value="maskPen"/>
    </inkml:brush>
  </inkml:definitions>
  <inkml:trace contextRef="#ctx0" brushRef="#br0">46002 23636 0,'106'0'15,"35"35"1,71-35 0,141 0 15,-106 0-16,-1 0 1,-175 0-16,0 0 16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124.27184" units="1/cm"/>
          <inkml:channelProperty channel="Y" name="resolution" value="62.42775" units="1/cm"/>
          <inkml:channelProperty channel="T" name="resolution" value="1" units="1/dev"/>
        </inkml:channelProperties>
      </inkml:inkSource>
      <inkml:timestamp xml:id="ts0" timeString="2024-05-09T08:45:27.129"/>
    </inkml:context>
    <inkml:brush xml:id="br0">
      <inkml:brushProperty name="width" value="0.08819" units="cm"/>
      <inkml:brushProperty name="height" value="0.35278" units="cm"/>
      <inkml:brushProperty name="color" value="#FF0000"/>
      <inkml:brushProperty name="tip" value="rectangle"/>
      <inkml:brushProperty name="rasterOp" value="maskPen"/>
    </inkml:brush>
  </inkml:definitions>
  <inkml:trace contextRef="#ctx0" brushRef="#br0">49212 21978 0,'-70'-106'47,"-1"71"-32,36 0-15,-71-1 32,71 36-17,-36 0 1,-34 0-1,34 36 1,36-1 0,-71 71 15,71-106-31,35 35 16,-36 106-1,1-106-15,35 177 16,35-141 15,71 34-15,106 37 15,-71-142-15,-106 35-1,1-35 1,-1 0-16,0 0 15,0-71 1,36-70 0,-36 35-16,36 1 15,-71 34 1,0 36 15,-36-1-15,-34 36-1,-1-35 1,36 35 31,-35 35-31,70 71-16,-36-70 15,36 246 1,106-35 15,-35-71-15,34-35-1,-34 0 1,-36 36 0,1-1-1,-36 0 1,0 177-1,-36-212-15,1-35 16,35 0-16,-35-35 16,-71 105-1,0-141 1,-70 1 0,-36-36-1,71-36 1,-141-140-1,70 35 17,106 70-17,106 36 1,35 35-16,71-106 47,106-106-32,-141 212-15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124.27184" units="1/cm"/>
          <inkml:channelProperty channel="Y" name="resolution" value="62.42775" units="1/cm"/>
          <inkml:channelProperty channel="T" name="resolution" value="1" units="1/dev"/>
        </inkml:channelProperties>
      </inkml:inkSource>
      <inkml:timestamp xml:id="ts0" timeString="2024-05-09T08:45:28.355"/>
    </inkml:context>
    <inkml:brush xml:id="br0">
      <inkml:brushProperty name="width" value="0.08819" units="cm"/>
      <inkml:brushProperty name="height" value="0.35278" units="cm"/>
      <inkml:brushProperty name="color" value="#FF0000"/>
      <inkml:brushProperty name="tip" value="rectangle"/>
      <inkml:brushProperty name="rasterOp" value="maskPen"/>
    </inkml:brush>
  </inkml:definitions>
  <inkml:trace contextRef="#ctx0" brushRef="#br0">50800 22084 0,'0'0'0,"-71"0"32,-34 0-1,-72 70-16,142 1 1,0-36 0,-71 36-16,35 70 15,-35-35 1,36 35-16,35-71 16,-71 213 15,106-178-31,-71 72 15,71-1 1,0 36 15,0-36-15,0-35 0,106 106-1,0-176 1,-71-71-1,0 70 1,71-34 0,-35-1-1,35-35 1,-36 0 0,36 0-1,70-71 16,-70 1-15,35-36 0,36-35-1,-107 70-15,1 1 16,-36-36-16,0 35 16,-35-70-1,36 71-15,-36-107 16,0-70-1,-106 106 1,35 0 0,-35-35-1,36 35 1,35 105 0,-1-34 15,36 35-16,-70 35 1,70-36-16,-35 36 16,-1-35-1,-34 35 1,70-35 0,-36 35-1,1 0 1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124.27184" units="1/cm"/>
          <inkml:channelProperty channel="Y" name="resolution" value="62.42775" units="1/cm"/>
          <inkml:channelProperty channel="T" name="resolution" value="1" units="1/dev"/>
        </inkml:channelProperties>
      </inkml:inkSource>
      <inkml:timestamp xml:id="ts0" timeString="2024-05-09T08:45:29.806"/>
    </inkml:context>
    <inkml:brush xml:id="br0">
      <inkml:brushProperty name="width" value="0.08819" units="cm"/>
      <inkml:brushProperty name="height" value="0.35278" units="cm"/>
      <inkml:brushProperty name="color" value="#FF0000"/>
      <inkml:brushProperty name="tip" value="rectangle"/>
      <inkml:brushProperty name="rasterOp" value="maskPen"/>
    </inkml:brush>
  </inkml:definitions>
  <inkml:trace contextRef="#ctx0" brushRef="#br0">51435 21519 0,'-35'0'47,"-1"0"16,36 36-48,0 34 16,0-34-15,0 34 0,36-70 15,34 0-15,1 0 15,-36-35-16,-35 0 1,0-1-16,0 1 31,0 0-31,-141-36 16,106 36 0,-36 35 15,1 0-16,-1 70 1,36 36 15,35 0-15,0 0 0,35-71-16,0 0 15,1-35-15,-1 36 31,106-72-15,-106-69 0,1-72 15,-107 71-15,0 71 30,36 35-14,0 0-1,0 71-31,35-36 47,0 0-16,35-35-15,35 0 31,-70-70-32,0 34 1,-35 36-1,0 0-15,0 0 32,-1 0-17,1 36 17,35-1-1,0 0 0,0 1 0,35-36-31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124.27184" units="1/cm"/>
          <inkml:channelProperty channel="Y" name="resolution" value="62.42775" units="1/cm"/>
          <inkml:channelProperty channel="T" name="resolution" value="1" units="1/dev"/>
        </inkml:channelProperties>
      </inkml:inkSource>
      <inkml:timestamp xml:id="ts0" timeString="2024-05-09T06:49:02.597"/>
    </inkml:context>
    <inkml:brush xml:id="br0">
      <inkml:brushProperty name="width" value="0.08819" units="cm"/>
      <inkml:brushProperty name="height" value="0.35278" units="cm"/>
      <inkml:brushProperty name="color" value="#FF0000"/>
      <inkml:brushProperty name="tip" value="rectangle"/>
      <inkml:brushProperty name="rasterOp" value="maskPen"/>
    </inkml:brush>
  </inkml:definitions>
  <inkml:trace contextRef="#ctx0" brushRef="#br0">40393 23989 0,'71'0'46,"176"0"-30,-36 0 0,-70 0-1,-70 0 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124.27184" units="1/cm"/>
          <inkml:channelProperty channel="Y" name="resolution" value="62.42775" units="1/cm"/>
          <inkml:channelProperty channel="T" name="resolution" value="1" units="1/dev"/>
        </inkml:channelProperties>
      </inkml:inkSource>
      <inkml:timestamp xml:id="ts0" timeString="2024-05-09T06:49:10.025"/>
    </inkml:context>
    <inkml:brush xml:id="br0">
      <inkml:brushProperty name="width" value="0.08819" units="cm"/>
      <inkml:brushProperty name="height" value="0.35278" units="cm"/>
      <inkml:brushProperty name="color" value="#FF0000"/>
      <inkml:brushProperty name="tip" value="rectangle"/>
      <inkml:brushProperty name="rasterOp" value="maskPen"/>
    </inkml:brush>
  </inkml:definitions>
  <inkml:trace contextRef="#ctx0" brushRef="#br0">42157 23848 0,'0'0'0,"70"0"16,36 106 0,35-1-1,142 1 1,-178-70-1,107-36 1,-35-106 0,-36-106-1,-36-141 1,-105 71 0,0 211-16,0-34 15,-35-1-15,-35 106 16,-1-35-1,1 35-15,-72 35 16,72-35 15,-389 494 1,424-388-17,-36 105 1,71-105-1,0-71 1,106 1 31,-35-36 15,-1-36-46,-70 1-16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124.27184" units="1/cm"/>
          <inkml:channelProperty channel="Y" name="resolution" value="62.42775" units="1/cm"/>
          <inkml:channelProperty channel="T" name="resolution" value="1" units="1/dev"/>
        </inkml:channelProperties>
      </inkml:inkSource>
      <inkml:timestamp xml:id="ts0" timeString="2024-05-09T06:49:10.843"/>
    </inkml:context>
    <inkml:brush xml:id="br0">
      <inkml:brushProperty name="width" value="0.08819" units="cm"/>
      <inkml:brushProperty name="height" value="0.35278" units="cm"/>
      <inkml:brushProperty name="color" value="#FF0000"/>
      <inkml:brushProperty name="tip" value="rectangle"/>
      <inkml:brushProperty name="rasterOp" value="maskPen"/>
    </inkml:brush>
  </inkml:definitions>
  <inkml:trace contextRef="#ctx0" brushRef="#br0">42298 23989 0,'0'0'0,"71"35"47,34 142-32,107 105 17,-141-141-17,70 0 1,35-70 0,-176-36-16,35-35 15,107 35 1,-107-35 15,0 0-15,0 0-16,1 0 31,-1-35-15,0-71-1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DCBC42-6563-49C0-9AB0-0B46679F5AB4}" type="datetimeFigureOut">
              <a:rPr lang="en-US" smtClean="0"/>
              <a:t>5/11/2024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DDD579-49B2-4848-8B9E-FAC72A3B82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5814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>
                <a:latin typeface="Montserrat SemiBold" panose="00000700000000000000" pitchFamily="50" charset="0"/>
              </a:rPr>
              <a:t>Note: After adding your pictures, right</a:t>
            </a:r>
            <a:r>
              <a:rPr lang="en-US" baseline="0">
                <a:latin typeface="Montserrat SemiBold" panose="00000700000000000000" pitchFamily="50" charset="0"/>
              </a:rPr>
              <a:t> click on it and “Send To Back”.</a:t>
            </a:r>
            <a:endParaRPr lang="en-US">
              <a:latin typeface="Montserrat SemiBold" panose="00000700000000000000" pitchFamily="50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DDD579-49B2-4848-8B9E-FAC72A3B824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8493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DDD579-49B2-4848-8B9E-FAC72A3B824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5317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DDD579-49B2-4848-8B9E-FAC72A3B824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7299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DDD579-49B2-4848-8B9E-FAC72A3B824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4123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DDD579-49B2-4848-8B9E-FAC72A3B824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0655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DDD579-49B2-4848-8B9E-FAC72A3B824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1653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DDD579-49B2-4848-8B9E-FAC72A3B824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7650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DDD579-49B2-4848-8B9E-FAC72A3B824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6879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DDD579-49B2-4848-8B9E-FAC72A3B824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9340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DDD579-49B2-4848-8B9E-FAC72A3B824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43813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DDD579-49B2-4848-8B9E-FAC72A3B824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914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DDD579-49B2-4848-8B9E-FAC72A3B824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92489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DDD579-49B2-4848-8B9E-FAC72A3B824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8747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DDD579-49B2-4848-8B9E-FAC72A3B824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22660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DDD579-49B2-4848-8B9E-FAC72A3B824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07661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DDD579-49B2-4848-8B9E-FAC72A3B824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97058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DDD579-49B2-4848-8B9E-FAC72A3B824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33926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DDD579-49B2-4848-8B9E-FAC72A3B824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82768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DDD579-49B2-4848-8B9E-FAC72A3B824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02474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DDD579-49B2-4848-8B9E-FAC72A3B824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39901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DDD579-49B2-4848-8B9E-FAC72A3B824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23835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DDD579-49B2-4848-8B9E-FAC72A3B824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9285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DDD579-49B2-4848-8B9E-FAC72A3B824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04128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DDD579-49B2-4848-8B9E-FAC72A3B8248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78496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DDD579-49B2-4848-8B9E-FAC72A3B8248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04514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DDD579-49B2-4848-8B9E-FAC72A3B8248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46900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DDD579-49B2-4848-8B9E-FAC72A3B8248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52176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DDD579-49B2-4848-8B9E-FAC72A3B8248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85597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DDD579-49B2-4848-8B9E-FAC72A3B8248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62379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DDD579-49B2-4848-8B9E-FAC72A3B8248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04232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DDD579-49B2-4848-8B9E-FAC72A3B8248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52936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DDD579-49B2-4848-8B9E-FAC72A3B8248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38393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DDD579-49B2-4848-8B9E-FAC72A3B8248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9694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DDD579-49B2-4848-8B9E-FAC72A3B824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88723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DDD579-49B2-4848-8B9E-FAC72A3B8248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0121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DDD579-49B2-4848-8B9E-FAC72A3B8248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8451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DDD579-49B2-4848-8B9E-FAC72A3B8248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81008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DDD579-49B2-4848-8B9E-FAC72A3B8248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00548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DDD579-49B2-4848-8B9E-FAC72A3B8248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8104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DDD579-49B2-4848-8B9E-FAC72A3B8248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98297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DDD579-49B2-4848-8B9E-FAC72A3B8248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56222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DDD579-49B2-4848-8B9E-FAC72A3B8248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52125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DDD579-49B2-4848-8B9E-FAC72A3B8248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5877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DDD579-49B2-4848-8B9E-FAC72A3B8248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9833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DDD579-49B2-4848-8B9E-FAC72A3B824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2492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DDD579-49B2-4848-8B9E-FAC72A3B8248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67475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DDD579-49B2-4848-8B9E-FAC72A3B8248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74560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DDD579-49B2-4848-8B9E-FAC72A3B8248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93674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DDD579-49B2-4848-8B9E-FAC72A3B8248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17360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DDD579-49B2-4848-8B9E-FAC72A3B8248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42423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DDD579-49B2-4848-8B9E-FAC72A3B8248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06112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DDD579-49B2-4848-8B9E-FAC72A3B8248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80147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DDD579-49B2-4848-8B9E-FAC72A3B8248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09513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DDD579-49B2-4848-8B9E-FAC72A3B8248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6676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DDD579-49B2-4848-8B9E-FAC72A3B8248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3896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DDD579-49B2-4848-8B9E-FAC72A3B824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5172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DDD579-49B2-4848-8B9E-FAC72A3B824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7278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DDD579-49B2-4848-8B9E-FAC72A3B824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80346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DDD579-49B2-4848-8B9E-FAC72A3B824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6259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03359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1" pos="1035" userDrawn="1">
          <p15:clr>
            <a:srgbClr val="FBAE40"/>
          </p15:clr>
        </p15:guide>
        <p15:guide id="2" pos="14304">
          <p15:clr>
            <a:srgbClr val="FBAE40"/>
          </p15:clr>
        </p15:guide>
        <p15:guide id="3" orient="horz" pos="7609" userDrawn="1">
          <p15:clr>
            <a:srgbClr val="FBAE40"/>
          </p15:clr>
        </p15:guide>
        <p15:guide id="4" orient="horz" pos="1031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9-Our Succes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6"/>
          <p:cNvSpPr>
            <a:spLocks noGrp="1"/>
          </p:cNvSpPr>
          <p:nvPr>
            <p:ph type="pic" sz="quarter" idx="10"/>
          </p:nvPr>
        </p:nvSpPr>
        <p:spPr>
          <a:xfrm>
            <a:off x="12649200" y="5354283"/>
            <a:ext cx="10058400" cy="6712305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5" name="TextBox 3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7849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-Our Dedicated Tea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26"/>
          <p:cNvSpPr>
            <a:spLocks noGrp="1"/>
          </p:cNvSpPr>
          <p:nvPr>
            <p:ph type="pic" sz="quarter" idx="11"/>
          </p:nvPr>
        </p:nvSpPr>
        <p:spPr>
          <a:xfrm>
            <a:off x="9890564" y="1646239"/>
            <a:ext cx="2828800" cy="347398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20" name="Picture Placeholder 26"/>
          <p:cNvSpPr>
            <a:spLocks noGrp="1"/>
          </p:cNvSpPr>
          <p:nvPr>
            <p:ph type="pic" sz="quarter" idx="12"/>
          </p:nvPr>
        </p:nvSpPr>
        <p:spPr>
          <a:xfrm>
            <a:off x="13219976" y="1646239"/>
            <a:ext cx="2828800" cy="347398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21" name="Picture Placeholder 26"/>
          <p:cNvSpPr>
            <a:spLocks noGrp="1"/>
          </p:cNvSpPr>
          <p:nvPr>
            <p:ph type="pic" sz="quarter" idx="13"/>
          </p:nvPr>
        </p:nvSpPr>
        <p:spPr>
          <a:xfrm>
            <a:off x="16549388" y="1646239"/>
            <a:ext cx="2828800" cy="347398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22" name="Picture Placeholder 26"/>
          <p:cNvSpPr>
            <a:spLocks noGrp="1"/>
          </p:cNvSpPr>
          <p:nvPr>
            <p:ph type="pic" sz="quarter" idx="14"/>
          </p:nvPr>
        </p:nvSpPr>
        <p:spPr>
          <a:xfrm>
            <a:off x="19878800" y="1646239"/>
            <a:ext cx="2828800" cy="347398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23" name="Picture Placeholder 26"/>
          <p:cNvSpPr>
            <a:spLocks noGrp="1"/>
          </p:cNvSpPr>
          <p:nvPr>
            <p:ph type="pic" sz="quarter" idx="15"/>
          </p:nvPr>
        </p:nvSpPr>
        <p:spPr>
          <a:xfrm>
            <a:off x="9890564" y="7067831"/>
            <a:ext cx="2828800" cy="347398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24" name="Picture Placeholder 26"/>
          <p:cNvSpPr>
            <a:spLocks noGrp="1"/>
          </p:cNvSpPr>
          <p:nvPr>
            <p:ph type="pic" sz="quarter" idx="16"/>
          </p:nvPr>
        </p:nvSpPr>
        <p:spPr>
          <a:xfrm>
            <a:off x="13219976" y="7067831"/>
            <a:ext cx="2828800" cy="347398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25" name="Picture Placeholder 26"/>
          <p:cNvSpPr>
            <a:spLocks noGrp="1"/>
          </p:cNvSpPr>
          <p:nvPr>
            <p:ph type="pic" sz="quarter" idx="17"/>
          </p:nvPr>
        </p:nvSpPr>
        <p:spPr>
          <a:xfrm>
            <a:off x="16549388" y="7067831"/>
            <a:ext cx="2828800" cy="347398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26" name="Picture Placeholder 26"/>
          <p:cNvSpPr>
            <a:spLocks noGrp="1"/>
          </p:cNvSpPr>
          <p:nvPr>
            <p:ph type="pic" sz="quarter" idx="18"/>
          </p:nvPr>
        </p:nvSpPr>
        <p:spPr>
          <a:xfrm>
            <a:off x="19878800" y="7067831"/>
            <a:ext cx="2828800" cy="347398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1" name="TextBox 10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00250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1-Meet the Tea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26"/>
          <p:cNvSpPr>
            <a:spLocks noGrp="1"/>
          </p:cNvSpPr>
          <p:nvPr>
            <p:ph type="pic" sz="quarter" idx="11"/>
          </p:nvPr>
        </p:nvSpPr>
        <p:spPr>
          <a:xfrm>
            <a:off x="8957996" y="2850917"/>
            <a:ext cx="3965418" cy="486761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3" name="Picture Placeholder 26"/>
          <p:cNvSpPr>
            <a:spLocks noGrp="1"/>
          </p:cNvSpPr>
          <p:nvPr>
            <p:ph type="pic" sz="quarter" idx="12"/>
          </p:nvPr>
        </p:nvSpPr>
        <p:spPr>
          <a:xfrm>
            <a:off x="13850089" y="5965311"/>
            <a:ext cx="3965418" cy="486761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4" name="Picture Placeholder 26"/>
          <p:cNvSpPr>
            <a:spLocks noGrp="1"/>
          </p:cNvSpPr>
          <p:nvPr>
            <p:ph type="pic" sz="quarter" idx="13"/>
          </p:nvPr>
        </p:nvSpPr>
        <p:spPr>
          <a:xfrm>
            <a:off x="18742182" y="2850917"/>
            <a:ext cx="3965418" cy="486761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6" name="TextBox 5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19785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-Meet the Team Expert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6"/>
          <p:cNvSpPr>
            <a:spLocks noGrp="1"/>
          </p:cNvSpPr>
          <p:nvPr>
            <p:ph type="pic" sz="quarter" idx="11"/>
          </p:nvPr>
        </p:nvSpPr>
        <p:spPr>
          <a:xfrm>
            <a:off x="8679516" y="1646238"/>
            <a:ext cx="3965418" cy="486761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0" name="Picture Placeholder 26"/>
          <p:cNvSpPr>
            <a:spLocks noGrp="1"/>
          </p:cNvSpPr>
          <p:nvPr>
            <p:ph type="pic" sz="quarter" idx="12"/>
          </p:nvPr>
        </p:nvSpPr>
        <p:spPr>
          <a:xfrm>
            <a:off x="13710848" y="1646238"/>
            <a:ext cx="3965418" cy="486761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1" name="Picture Placeholder 26"/>
          <p:cNvSpPr>
            <a:spLocks noGrp="1"/>
          </p:cNvSpPr>
          <p:nvPr>
            <p:ph type="pic" sz="quarter" idx="13"/>
          </p:nvPr>
        </p:nvSpPr>
        <p:spPr>
          <a:xfrm>
            <a:off x="18742179" y="1646238"/>
            <a:ext cx="3965418" cy="486761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6" name="TextBox 5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32006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3-Meet the Crew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26"/>
          <p:cNvSpPr>
            <a:spLocks noGrp="1"/>
          </p:cNvSpPr>
          <p:nvPr>
            <p:ph type="pic" sz="quarter" idx="11"/>
          </p:nvPr>
        </p:nvSpPr>
        <p:spPr>
          <a:xfrm>
            <a:off x="2827294" y="5675601"/>
            <a:ext cx="3965418" cy="486761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7" name="Picture Placeholder 26"/>
          <p:cNvSpPr>
            <a:spLocks noGrp="1"/>
          </p:cNvSpPr>
          <p:nvPr>
            <p:ph type="pic" sz="quarter" idx="12"/>
          </p:nvPr>
        </p:nvSpPr>
        <p:spPr>
          <a:xfrm>
            <a:off x="8132257" y="5675601"/>
            <a:ext cx="3965418" cy="486761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8" name="Picture Placeholder 26"/>
          <p:cNvSpPr>
            <a:spLocks noGrp="1"/>
          </p:cNvSpPr>
          <p:nvPr>
            <p:ph type="pic" sz="quarter" idx="13"/>
          </p:nvPr>
        </p:nvSpPr>
        <p:spPr>
          <a:xfrm>
            <a:off x="13437220" y="5675601"/>
            <a:ext cx="3965418" cy="486761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9" name="Picture Placeholder 26"/>
          <p:cNvSpPr>
            <a:spLocks noGrp="1"/>
          </p:cNvSpPr>
          <p:nvPr>
            <p:ph type="pic" sz="quarter" idx="14"/>
          </p:nvPr>
        </p:nvSpPr>
        <p:spPr>
          <a:xfrm>
            <a:off x="18742182" y="5675601"/>
            <a:ext cx="3965418" cy="486761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95709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4-Our Servi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6"/>
          <p:cNvSpPr>
            <a:spLocks noGrp="1"/>
          </p:cNvSpPr>
          <p:nvPr>
            <p:ph type="pic" sz="quarter" idx="11"/>
          </p:nvPr>
        </p:nvSpPr>
        <p:spPr>
          <a:xfrm>
            <a:off x="2827294" y="5675601"/>
            <a:ext cx="4811204" cy="3863035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5" name="Picture Placeholder 26"/>
          <p:cNvSpPr>
            <a:spLocks noGrp="1"/>
          </p:cNvSpPr>
          <p:nvPr>
            <p:ph type="pic" sz="quarter" idx="12"/>
          </p:nvPr>
        </p:nvSpPr>
        <p:spPr>
          <a:xfrm>
            <a:off x="7844476" y="5675601"/>
            <a:ext cx="4811204" cy="3863035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20" name="Picture Placeholder 26"/>
          <p:cNvSpPr>
            <a:spLocks noGrp="1"/>
          </p:cNvSpPr>
          <p:nvPr>
            <p:ph type="pic" sz="quarter" idx="13"/>
          </p:nvPr>
        </p:nvSpPr>
        <p:spPr>
          <a:xfrm>
            <a:off x="12861661" y="5675601"/>
            <a:ext cx="4811204" cy="3863035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21" name="Picture Placeholder 26"/>
          <p:cNvSpPr>
            <a:spLocks noGrp="1"/>
          </p:cNvSpPr>
          <p:nvPr>
            <p:ph type="pic" sz="quarter" idx="14"/>
          </p:nvPr>
        </p:nvSpPr>
        <p:spPr>
          <a:xfrm>
            <a:off x="17878845" y="5675601"/>
            <a:ext cx="4811204" cy="3863035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4016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-Slide with Two Narrow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6"/>
          <p:cNvSpPr>
            <a:spLocks noGrp="1"/>
          </p:cNvSpPr>
          <p:nvPr>
            <p:ph type="pic" sz="quarter" idx="10"/>
          </p:nvPr>
        </p:nvSpPr>
        <p:spPr>
          <a:xfrm>
            <a:off x="17733492" y="1646238"/>
            <a:ext cx="4974107" cy="1042035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9" name="Picture Placeholder 26"/>
          <p:cNvSpPr>
            <a:spLocks noGrp="1"/>
          </p:cNvSpPr>
          <p:nvPr>
            <p:ph type="pic" sz="quarter" idx="11"/>
          </p:nvPr>
        </p:nvSpPr>
        <p:spPr>
          <a:xfrm>
            <a:off x="12551343" y="1646238"/>
            <a:ext cx="4974107" cy="1042035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5" name="TextBox 4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57551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-Digital 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6"/>
          <p:cNvSpPr>
            <a:spLocks noGrp="1"/>
          </p:cNvSpPr>
          <p:nvPr>
            <p:ph type="pic" sz="quarter" idx="10"/>
          </p:nvPr>
        </p:nvSpPr>
        <p:spPr>
          <a:xfrm>
            <a:off x="7418145" y="1646238"/>
            <a:ext cx="5492541" cy="599304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5" name="Picture Placeholder 26"/>
          <p:cNvSpPr>
            <a:spLocks noGrp="1"/>
          </p:cNvSpPr>
          <p:nvPr>
            <p:ph type="pic" sz="quarter" idx="11"/>
          </p:nvPr>
        </p:nvSpPr>
        <p:spPr>
          <a:xfrm>
            <a:off x="1676400" y="6073540"/>
            <a:ext cx="5492541" cy="599304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6" name="Picture Placeholder 26"/>
          <p:cNvSpPr>
            <a:spLocks noGrp="1"/>
          </p:cNvSpPr>
          <p:nvPr>
            <p:ph type="pic" sz="quarter" idx="12"/>
          </p:nvPr>
        </p:nvSpPr>
        <p:spPr>
          <a:xfrm>
            <a:off x="1676400" y="1646238"/>
            <a:ext cx="5492541" cy="421520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7" name="Picture Placeholder 26"/>
          <p:cNvSpPr>
            <a:spLocks noGrp="1"/>
          </p:cNvSpPr>
          <p:nvPr>
            <p:ph type="pic" sz="quarter" idx="13"/>
          </p:nvPr>
        </p:nvSpPr>
        <p:spPr>
          <a:xfrm>
            <a:off x="7418144" y="7851385"/>
            <a:ext cx="5492541" cy="421520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87205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7-Design Proces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6"/>
          <p:cNvSpPr>
            <a:spLocks noGrp="1"/>
          </p:cNvSpPr>
          <p:nvPr>
            <p:ph type="pic" sz="quarter" idx="10"/>
          </p:nvPr>
        </p:nvSpPr>
        <p:spPr>
          <a:xfrm>
            <a:off x="1676400" y="0"/>
            <a:ext cx="6024607" cy="137160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4" name="TextBox 3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27457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8-Design &amp; Pri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6"/>
          <p:cNvSpPr>
            <a:spLocks noGrp="1"/>
          </p:cNvSpPr>
          <p:nvPr>
            <p:ph type="pic" sz="quarter" idx="10"/>
          </p:nvPr>
        </p:nvSpPr>
        <p:spPr>
          <a:xfrm>
            <a:off x="9020548" y="1756"/>
            <a:ext cx="6663989" cy="1005664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9" name="Picture Placeholder 26"/>
          <p:cNvSpPr>
            <a:spLocks noGrp="1"/>
          </p:cNvSpPr>
          <p:nvPr>
            <p:ph type="pic" sz="quarter" idx="11"/>
          </p:nvPr>
        </p:nvSpPr>
        <p:spPr>
          <a:xfrm>
            <a:off x="16043611" y="3659356"/>
            <a:ext cx="6663989" cy="1005664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6" name="TextBox 5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24194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1-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6"/>
          <p:cNvSpPr>
            <a:spLocks noGrp="1"/>
          </p:cNvSpPr>
          <p:nvPr>
            <p:ph type="pic" sz="quarter" idx="10"/>
          </p:nvPr>
        </p:nvSpPr>
        <p:spPr>
          <a:xfrm>
            <a:off x="5435600" y="3057525"/>
            <a:ext cx="13512800" cy="760095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3" name="TextBox 1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47881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9-Photograph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6"/>
          <p:cNvSpPr>
            <a:spLocks noGrp="1"/>
          </p:cNvSpPr>
          <p:nvPr>
            <p:ph type="pic" sz="quarter" idx="10"/>
          </p:nvPr>
        </p:nvSpPr>
        <p:spPr>
          <a:xfrm>
            <a:off x="1676400" y="1646238"/>
            <a:ext cx="21031201" cy="12069762"/>
          </a:xfrm>
          <a:prstGeom prst="rect">
            <a:avLst/>
          </a:prstGeom>
          <a:solidFill>
            <a:schemeClr val="accent2"/>
          </a:solidFill>
        </p:spPr>
        <p:txBody>
          <a:bodyPr/>
          <a:lstStyle>
            <a:lvl1pPr marL="0" indent="0">
              <a:buFontTx/>
              <a:buNone/>
              <a:defRPr sz="4000">
                <a:solidFill>
                  <a:schemeClr val="bg1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4" name="TextBox 3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69394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0-Our Studi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819900" cy="13716000"/>
          </a:xfrm>
          <a:custGeom>
            <a:avLst/>
            <a:gdLst>
              <a:gd name="connsiteX0" fmla="*/ 0 w 6819900"/>
              <a:gd name="connsiteY0" fmla="*/ 0 h 13716000"/>
              <a:gd name="connsiteX1" fmla="*/ 6819900 w 6819900"/>
              <a:gd name="connsiteY1" fmla="*/ 0 h 13716000"/>
              <a:gd name="connsiteX2" fmla="*/ 6819900 w 6819900"/>
              <a:gd name="connsiteY2" fmla="*/ 13716000 h 13716000"/>
              <a:gd name="connsiteX3" fmla="*/ 0 w 6819900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19900" h="13716000">
                <a:moveTo>
                  <a:pt x="0" y="0"/>
                </a:moveTo>
                <a:lnTo>
                  <a:pt x="6819900" y="0"/>
                </a:lnTo>
                <a:lnTo>
                  <a:pt x="6819900" y="13716000"/>
                </a:lnTo>
                <a:lnTo>
                  <a:pt x="0" y="13716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FontTx/>
              <a:buNone/>
              <a:defRPr sz="26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1"/>
          </p:nvPr>
        </p:nvSpPr>
        <p:spPr>
          <a:xfrm>
            <a:off x="7115946" y="0"/>
            <a:ext cx="6819900" cy="6709978"/>
          </a:xfrm>
          <a:custGeom>
            <a:avLst/>
            <a:gdLst>
              <a:gd name="connsiteX0" fmla="*/ 0 w 6819900"/>
              <a:gd name="connsiteY0" fmla="*/ 0 h 6709978"/>
              <a:gd name="connsiteX1" fmla="*/ 6819900 w 6819900"/>
              <a:gd name="connsiteY1" fmla="*/ 0 h 6709978"/>
              <a:gd name="connsiteX2" fmla="*/ 6819900 w 6819900"/>
              <a:gd name="connsiteY2" fmla="*/ 6709978 h 6709978"/>
              <a:gd name="connsiteX3" fmla="*/ 0 w 6819900"/>
              <a:gd name="connsiteY3" fmla="*/ 6709978 h 6709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19900" h="6709978">
                <a:moveTo>
                  <a:pt x="0" y="0"/>
                </a:moveTo>
                <a:lnTo>
                  <a:pt x="6819900" y="0"/>
                </a:lnTo>
                <a:lnTo>
                  <a:pt x="6819900" y="6709978"/>
                </a:lnTo>
                <a:lnTo>
                  <a:pt x="0" y="6709978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FontTx/>
              <a:buNone/>
              <a:defRPr sz="26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2"/>
          </p:nvPr>
        </p:nvSpPr>
        <p:spPr>
          <a:xfrm>
            <a:off x="7115946" y="7000240"/>
            <a:ext cx="6819900" cy="6715760"/>
          </a:xfrm>
          <a:custGeom>
            <a:avLst/>
            <a:gdLst>
              <a:gd name="connsiteX0" fmla="*/ 0 w 6819900"/>
              <a:gd name="connsiteY0" fmla="*/ 0 h 6715760"/>
              <a:gd name="connsiteX1" fmla="*/ 6819900 w 6819900"/>
              <a:gd name="connsiteY1" fmla="*/ 0 h 6715760"/>
              <a:gd name="connsiteX2" fmla="*/ 6819900 w 6819900"/>
              <a:gd name="connsiteY2" fmla="*/ 6715760 h 6715760"/>
              <a:gd name="connsiteX3" fmla="*/ 0 w 6819900"/>
              <a:gd name="connsiteY3" fmla="*/ 6715760 h 6715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19900" h="6715760">
                <a:moveTo>
                  <a:pt x="0" y="0"/>
                </a:moveTo>
                <a:lnTo>
                  <a:pt x="6819900" y="0"/>
                </a:lnTo>
                <a:lnTo>
                  <a:pt x="6819900" y="6715760"/>
                </a:lnTo>
                <a:lnTo>
                  <a:pt x="0" y="671576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FontTx/>
              <a:buNone/>
              <a:defRPr sz="26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06941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1-Customer Testemonial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26"/>
          <p:cNvSpPr>
            <a:spLocks noGrp="1"/>
          </p:cNvSpPr>
          <p:nvPr>
            <p:ph type="pic" sz="quarter" idx="13"/>
          </p:nvPr>
        </p:nvSpPr>
        <p:spPr>
          <a:xfrm>
            <a:off x="2827293" y="7373188"/>
            <a:ext cx="3203409" cy="320340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3" name="Picture Placeholder 26"/>
          <p:cNvSpPr>
            <a:spLocks noGrp="1"/>
          </p:cNvSpPr>
          <p:nvPr>
            <p:ph type="pic" sz="quarter" idx="14"/>
          </p:nvPr>
        </p:nvSpPr>
        <p:spPr>
          <a:xfrm>
            <a:off x="13775555" y="7373188"/>
            <a:ext cx="3203409" cy="320340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8" name="Picture Placeholder 26"/>
          <p:cNvSpPr>
            <a:spLocks noGrp="1"/>
          </p:cNvSpPr>
          <p:nvPr>
            <p:ph type="pic" sz="quarter" idx="15"/>
          </p:nvPr>
        </p:nvSpPr>
        <p:spPr>
          <a:xfrm>
            <a:off x="13775555" y="1646238"/>
            <a:ext cx="3203409" cy="320340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6" name="TextBox 5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10578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2-Slide with Right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6"/>
          <p:cNvSpPr>
            <a:spLocks noGrp="1"/>
          </p:cNvSpPr>
          <p:nvPr>
            <p:ph type="pic" sz="quarter" idx="10"/>
          </p:nvPr>
        </p:nvSpPr>
        <p:spPr>
          <a:xfrm>
            <a:off x="11933407" y="1646238"/>
            <a:ext cx="10774194" cy="10438327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40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5" name="TextBox 4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4826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3-Slide with Left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6"/>
          <p:cNvSpPr>
            <a:spLocks noGrp="1"/>
          </p:cNvSpPr>
          <p:nvPr>
            <p:ph type="pic" sz="quarter" idx="10"/>
          </p:nvPr>
        </p:nvSpPr>
        <p:spPr>
          <a:xfrm>
            <a:off x="1676400" y="1646238"/>
            <a:ext cx="9229021" cy="10438327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40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5" name="TextBox 4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65407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4-Our Portfol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6"/>
          <p:cNvSpPr>
            <a:spLocks noGrp="1"/>
          </p:cNvSpPr>
          <p:nvPr>
            <p:ph type="pic" sz="quarter" idx="10"/>
          </p:nvPr>
        </p:nvSpPr>
        <p:spPr>
          <a:xfrm>
            <a:off x="14688151" y="1646238"/>
            <a:ext cx="8019449" cy="10438327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6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1" name="Picture Placeholder 26"/>
          <p:cNvSpPr>
            <a:spLocks noGrp="1"/>
          </p:cNvSpPr>
          <p:nvPr>
            <p:ph type="pic" sz="quarter" idx="11"/>
          </p:nvPr>
        </p:nvSpPr>
        <p:spPr>
          <a:xfrm>
            <a:off x="8182275" y="5871411"/>
            <a:ext cx="6159501" cy="392807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6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2" name="Picture Placeholder 26"/>
          <p:cNvSpPr>
            <a:spLocks noGrp="1"/>
          </p:cNvSpPr>
          <p:nvPr>
            <p:ph type="pic" sz="quarter" idx="12"/>
          </p:nvPr>
        </p:nvSpPr>
        <p:spPr>
          <a:xfrm>
            <a:off x="1663700" y="8170991"/>
            <a:ext cx="6159501" cy="392807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6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6" name="TextBox 5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847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5-Photo Gallery Slid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6"/>
          <p:cNvSpPr>
            <a:spLocks noGrp="1"/>
          </p:cNvSpPr>
          <p:nvPr>
            <p:ph type="pic" sz="quarter" idx="11"/>
          </p:nvPr>
        </p:nvSpPr>
        <p:spPr>
          <a:xfrm>
            <a:off x="1676401" y="1646238"/>
            <a:ext cx="10411881" cy="1042035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0" name="Picture Placeholder 26"/>
          <p:cNvSpPr>
            <a:spLocks noGrp="1"/>
          </p:cNvSpPr>
          <p:nvPr>
            <p:ph type="pic" sz="quarter" idx="12"/>
          </p:nvPr>
        </p:nvSpPr>
        <p:spPr>
          <a:xfrm>
            <a:off x="12295719" y="1646238"/>
            <a:ext cx="10411881" cy="1042035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5" name="TextBox 4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17577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6-Photo Gallery Slide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6"/>
          <p:cNvSpPr>
            <a:spLocks noGrp="1"/>
          </p:cNvSpPr>
          <p:nvPr>
            <p:ph type="pic" sz="quarter" idx="11"/>
          </p:nvPr>
        </p:nvSpPr>
        <p:spPr>
          <a:xfrm>
            <a:off x="1676401" y="6962268"/>
            <a:ext cx="10411881" cy="510431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7" name="Picture Placeholder 26"/>
          <p:cNvSpPr>
            <a:spLocks noGrp="1"/>
          </p:cNvSpPr>
          <p:nvPr>
            <p:ph type="pic" sz="quarter" idx="12"/>
          </p:nvPr>
        </p:nvSpPr>
        <p:spPr>
          <a:xfrm>
            <a:off x="12295719" y="1646238"/>
            <a:ext cx="10411881" cy="510431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5" name="TextBox 4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97675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7-Photo Gallery Slide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26"/>
          <p:cNvSpPr>
            <a:spLocks noGrp="1"/>
          </p:cNvSpPr>
          <p:nvPr>
            <p:ph type="pic" sz="quarter" idx="11"/>
          </p:nvPr>
        </p:nvSpPr>
        <p:spPr>
          <a:xfrm>
            <a:off x="1676401" y="1646238"/>
            <a:ext cx="6872111" cy="6900996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3" name="Picture Placeholder 26"/>
          <p:cNvSpPr>
            <a:spLocks noGrp="1"/>
          </p:cNvSpPr>
          <p:nvPr>
            <p:ph type="pic" sz="quarter" idx="12"/>
          </p:nvPr>
        </p:nvSpPr>
        <p:spPr>
          <a:xfrm>
            <a:off x="15835489" y="1646238"/>
            <a:ext cx="6872111" cy="6900996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4" name="Picture Placeholder 26"/>
          <p:cNvSpPr>
            <a:spLocks noGrp="1"/>
          </p:cNvSpPr>
          <p:nvPr>
            <p:ph type="pic" sz="quarter" idx="13"/>
          </p:nvPr>
        </p:nvSpPr>
        <p:spPr>
          <a:xfrm>
            <a:off x="8755944" y="1646238"/>
            <a:ext cx="6872111" cy="6900996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6" name="TextBox 5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75349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8-Photo Gallery Slide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6"/>
          <p:cNvSpPr>
            <a:spLocks noGrp="1"/>
          </p:cNvSpPr>
          <p:nvPr>
            <p:ph type="pic" sz="quarter" idx="12"/>
          </p:nvPr>
        </p:nvSpPr>
        <p:spPr>
          <a:xfrm>
            <a:off x="8755945" y="1646238"/>
            <a:ext cx="6872111" cy="510431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1" name="Picture Placeholder 26"/>
          <p:cNvSpPr>
            <a:spLocks noGrp="1"/>
          </p:cNvSpPr>
          <p:nvPr>
            <p:ph type="pic" sz="quarter" idx="13"/>
          </p:nvPr>
        </p:nvSpPr>
        <p:spPr>
          <a:xfrm>
            <a:off x="15835489" y="6962269"/>
            <a:ext cx="6872111" cy="510431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2" name="Picture Placeholder 26"/>
          <p:cNvSpPr>
            <a:spLocks noGrp="1"/>
          </p:cNvSpPr>
          <p:nvPr>
            <p:ph type="pic" sz="quarter" idx="14"/>
          </p:nvPr>
        </p:nvSpPr>
        <p:spPr>
          <a:xfrm>
            <a:off x="1676400" y="6962269"/>
            <a:ext cx="6872111" cy="510431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6" name="TextBox 5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37249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2-Sec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6"/>
          <p:cNvSpPr>
            <a:spLocks noGrp="1"/>
          </p:cNvSpPr>
          <p:nvPr>
            <p:ph type="pic" sz="quarter" idx="10"/>
          </p:nvPr>
        </p:nvSpPr>
        <p:spPr>
          <a:xfrm>
            <a:off x="10312400" y="3057525"/>
            <a:ext cx="12395200" cy="760095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3" name="TextBox 1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59871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9-Photo Gallery Slide 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6"/>
          <p:cNvSpPr>
            <a:spLocks noGrp="1"/>
          </p:cNvSpPr>
          <p:nvPr>
            <p:ph type="pic" sz="quarter" idx="12"/>
          </p:nvPr>
        </p:nvSpPr>
        <p:spPr>
          <a:xfrm>
            <a:off x="17605376" y="1646238"/>
            <a:ext cx="5102224" cy="1042035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5" name="Picture Placeholder 26"/>
          <p:cNvSpPr>
            <a:spLocks noGrp="1"/>
          </p:cNvSpPr>
          <p:nvPr>
            <p:ph type="pic" sz="quarter" idx="13"/>
          </p:nvPr>
        </p:nvSpPr>
        <p:spPr>
          <a:xfrm>
            <a:off x="12295719" y="1646238"/>
            <a:ext cx="5102224" cy="1042035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6" name="Picture Placeholder 26"/>
          <p:cNvSpPr>
            <a:spLocks noGrp="1"/>
          </p:cNvSpPr>
          <p:nvPr>
            <p:ph type="pic" sz="quarter" idx="14"/>
          </p:nvPr>
        </p:nvSpPr>
        <p:spPr>
          <a:xfrm>
            <a:off x="6986058" y="1646238"/>
            <a:ext cx="5102224" cy="1042035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7" name="Picture Placeholder 26"/>
          <p:cNvSpPr>
            <a:spLocks noGrp="1"/>
          </p:cNvSpPr>
          <p:nvPr>
            <p:ph type="pic" sz="quarter" idx="15"/>
          </p:nvPr>
        </p:nvSpPr>
        <p:spPr>
          <a:xfrm>
            <a:off x="1676398" y="1646238"/>
            <a:ext cx="5102224" cy="1042035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91404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0-Photo Gallery Slide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26"/>
          <p:cNvSpPr>
            <a:spLocks noGrp="1"/>
          </p:cNvSpPr>
          <p:nvPr>
            <p:ph type="pic" sz="quarter" idx="12"/>
          </p:nvPr>
        </p:nvSpPr>
        <p:spPr>
          <a:xfrm>
            <a:off x="12295717" y="1646238"/>
            <a:ext cx="10411883" cy="508372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21" name="Picture Placeholder 26"/>
          <p:cNvSpPr>
            <a:spLocks noGrp="1"/>
          </p:cNvSpPr>
          <p:nvPr>
            <p:ph type="pic" sz="quarter" idx="13"/>
          </p:nvPr>
        </p:nvSpPr>
        <p:spPr>
          <a:xfrm>
            <a:off x="1676401" y="1646238"/>
            <a:ext cx="10411883" cy="508372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22" name="Picture Placeholder 26"/>
          <p:cNvSpPr>
            <a:spLocks noGrp="1"/>
          </p:cNvSpPr>
          <p:nvPr>
            <p:ph type="pic" sz="quarter" idx="14"/>
          </p:nvPr>
        </p:nvSpPr>
        <p:spPr>
          <a:xfrm>
            <a:off x="1676401" y="6991845"/>
            <a:ext cx="6872111" cy="508372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23" name="Picture Placeholder 26"/>
          <p:cNvSpPr>
            <a:spLocks noGrp="1"/>
          </p:cNvSpPr>
          <p:nvPr>
            <p:ph type="pic" sz="quarter" idx="15"/>
          </p:nvPr>
        </p:nvSpPr>
        <p:spPr>
          <a:xfrm>
            <a:off x="15835489" y="6991845"/>
            <a:ext cx="6872111" cy="508372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24" name="Picture Placeholder 26"/>
          <p:cNvSpPr>
            <a:spLocks noGrp="1"/>
          </p:cNvSpPr>
          <p:nvPr>
            <p:ph type="pic" sz="quarter" idx="16"/>
          </p:nvPr>
        </p:nvSpPr>
        <p:spPr>
          <a:xfrm>
            <a:off x="8755945" y="6991845"/>
            <a:ext cx="6872111" cy="508372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8" name="TextBox 7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98828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1-Photo Gallery Slide 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26"/>
          <p:cNvSpPr>
            <a:spLocks noGrp="1"/>
          </p:cNvSpPr>
          <p:nvPr>
            <p:ph type="pic" sz="quarter" idx="12"/>
          </p:nvPr>
        </p:nvSpPr>
        <p:spPr>
          <a:xfrm>
            <a:off x="15835488" y="1646238"/>
            <a:ext cx="6872112" cy="508372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25" name="Picture Placeholder 26"/>
          <p:cNvSpPr>
            <a:spLocks noGrp="1"/>
          </p:cNvSpPr>
          <p:nvPr>
            <p:ph type="pic" sz="quarter" idx="13"/>
          </p:nvPr>
        </p:nvSpPr>
        <p:spPr>
          <a:xfrm>
            <a:off x="8755944" y="1646238"/>
            <a:ext cx="6872112" cy="508372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26" name="Picture Placeholder 26"/>
          <p:cNvSpPr>
            <a:spLocks noGrp="1"/>
          </p:cNvSpPr>
          <p:nvPr>
            <p:ph type="pic" sz="quarter" idx="14"/>
          </p:nvPr>
        </p:nvSpPr>
        <p:spPr>
          <a:xfrm>
            <a:off x="1676401" y="1646238"/>
            <a:ext cx="6872112" cy="508372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27" name="Picture Placeholder 26"/>
          <p:cNvSpPr>
            <a:spLocks noGrp="1"/>
          </p:cNvSpPr>
          <p:nvPr>
            <p:ph type="pic" sz="quarter" idx="15"/>
          </p:nvPr>
        </p:nvSpPr>
        <p:spPr>
          <a:xfrm>
            <a:off x="15835488" y="6958873"/>
            <a:ext cx="6872112" cy="508372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28" name="Picture Placeholder 26"/>
          <p:cNvSpPr>
            <a:spLocks noGrp="1"/>
          </p:cNvSpPr>
          <p:nvPr>
            <p:ph type="pic" sz="quarter" idx="16"/>
          </p:nvPr>
        </p:nvSpPr>
        <p:spPr>
          <a:xfrm>
            <a:off x="8755944" y="6958873"/>
            <a:ext cx="6872112" cy="508372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29" name="Picture Placeholder 26"/>
          <p:cNvSpPr>
            <a:spLocks noGrp="1"/>
          </p:cNvSpPr>
          <p:nvPr>
            <p:ph type="pic" sz="quarter" idx="17"/>
          </p:nvPr>
        </p:nvSpPr>
        <p:spPr>
          <a:xfrm>
            <a:off x="1676401" y="6958873"/>
            <a:ext cx="6872112" cy="508372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35015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2-Photo Gallery Slide 0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26"/>
          <p:cNvSpPr>
            <a:spLocks noGrp="1"/>
          </p:cNvSpPr>
          <p:nvPr>
            <p:ph type="pic" sz="quarter" idx="14"/>
          </p:nvPr>
        </p:nvSpPr>
        <p:spPr>
          <a:xfrm>
            <a:off x="1676401" y="1646238"/>
            <a:ext cx="6872112" cy="4271287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20" name="Picture Placeholder 26"/>
          <p:cNvSpPr>
            <a:spLocks noGrp="1"/>
          </p:cNvSpPr>
          <p:nvPr>
            <p:ph type="pic" sz="quarter" idx="15"/>
          </p:nvPr>
        </p:nvSpPr>
        <p:spPr>
          <a:xfrm>
            <a:off x="1676401" y="6155450"/>
            <a:ext cx="6872112" cy="588867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21" name="Picture Placeholder 26"/>
          <p:cNvSpPr>
            <a:spLocks noGrp="1"/>
          </p:cNvSpPr>
          <p:nvPr>
            <p:ph type="pic" sz="quarter" idx="16"/>
          </p:nvPr>
        </p:nvSpPr>
        <p:spPr>
          <a:xfrm>
            <a:off x="15835488" y="1646236"/>
            <a:ext cx="6872112" cy="588867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22" name="Picture Placeholder 26"/>
          <p:cNvSpPr>
            <a:spLocks noGrp="1"/>
          </p:cNvSpPr>
          <p:nvPr>
            <p:ph type="pic" sz="quarter" idx="17"/>
          </p:nvPr>
        </p:nvSpPr>
        <p:spPr>
          <a:xfrm>
            <a:off x="15835488" y="7772842"/>
            <a:ext cx="6872112" cy="4271287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23" name="Picture Placeholder 26"/>
          <p:cNvSpPr>
            <a:spLocks noGrp="1"/>
          </p:cNvSpPr>
          <p:nvPr>
            <p:ph type="pic" sz="quarter" idx="18"/>
          </p:nvPr>
        </p:nvSpPr>
        <p:spPr>
          <a:xfrm>
            <a:off x="8735292" y="1646236"/>
            <a:ext cx="6872112" cy="1039789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8" name="TextBox 7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65483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3-Photo Gallery Slide 0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26"/>
          <p:cNvSpPr>
            <a:spLocks noGrp="1"/>
          </p:cNvSpPr>
          <p:nvPr>
            <p:ph type="pic" sz="quarter" idx="14"/>
          </p:nvPr>
        </p:nvSpPr>
        <p:spPr>
          <a:xfrm>
            <a:off x="1676401" y="1646238"/>
            <a:ext cx="5102224" cy="5133181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24" name="Picture Placeholder 26"/>
          <p:cNvSpPr>
            <a:spLocks noGrp="1"/>
          </p:cNvSpPr>
          <p:nvPr>
            <p:ph type="pic" sz="quarter" idx="16"/>
          </p:nvPr>
        </p:nvSpPr>
        <p:spPr>
          <a:xfrm>
            <a:off x="17605376" y="1646238"/>
            <a:ext cx="5102224" cy="5133181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25" name="Picture Placeholder 26"/>
          <p:cNvSpPr>
            <a:spLocks noGrp="1"/>
          </p:cNvSpPr>
          <p:nvPr>
            <p:ph type="pic" sz="quarter" idx="17"/>
          </p:nvPr>
        </p:nvSpPr>
        <p:spPr>
          <a:xfrm>
            <a:off x="12295717" y="1646238"/>
            <a:ext cx="5102224" cy="5133181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26" name="Picture Placeholder 26"/>
          <p:cNvSpPr>
            <a:spLocks noGrp="1"/>
          </p:cNvSpPr>
          <p:nvPr>
            <p:ph type="pic" sz="quarter" idx="18"/>
          </p:nvPr>
        </p:nvSpPr>
        <p:spPr>
          <a:xfrm>
            <a:off x="6986059" y="1646238"/>
            <a:ext cx="5102224" cy="5133181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27" name="Picture Placeholder 26"/>
          <p:cNvSpPr>
            <a:spLocks noGrp="1"/>
          </p:cNvSpPr>
          <p:nvPr>
            <p:ph type="pic" sz="quarter" idx="19"/>
          </p:nvPr>
        </p:nvSpPr>
        <p:spPr>
          <a:xfrm>
            <a:off x="1676401" y="6933407"/>
            <a:ext cx="5102224" cy="5133181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28" name="Picture Placeholder 26"/>
          <p:cNvSpPr>
            <a:spLocks noGrp="1"/>
          </p:cNvSpPr>
          <p:nvPr>
            <p:ph type="pic" sz="quarter" idx="20"/>
          </p:nvPr>
        </p:nvSpPr>
        <p:spPr>
          <a:xfrm>
            <a:off x="17605376" y="6933407"/>
            <a:ext cx="5102224" cy="5133181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29" name="Picture Placeholder 26"/>
          <p:cNvSpPr>
            <a:spLocks noGrp="1"/>
          </p:cNvSpPr>
          <p:nvPr>
            <p:ph type="pic" sz="quarter" idx="21"/>
          </p:nvPr>
        </p:nvSpPr>
        <p:spPr>
          <a:xfrm>
            <a:off x="12295717" y="6933407"/>
            <a:ext cx="5102224" cy="5133181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30" name="Picture Placeholder 26"/>
          <p:cNvSpPr>
            <a:spLocks noGrp="1"/>
          </p:cNvSpPr>
          <p:nvPr>
            <p:ph type="pic" sz="quarter" idx="22"/>
          </p:nvPr>
        </p:nvSpPr>
        <p:spPr>
          <a:xfrm>
            <a:off x="6986059" y="6933407"/>
            <a:ext cx="5102224" cy="5133181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1" name="TextBox 10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7831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4-Portfolio Sec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6"/>
          <p:cNvSpPr>
            <a:spLocks noGrp="1"/>
          </p:cNvSpPr>
          <p:nvPr userDrawn="1">
            <p:ph type="pic" sz="quarter" idx="10"/>
          </p:nvPr>
        </p:nvSpPr>
        <p:spPr>
          <a:xfrm>
            <a:off x="14464580" y="5660195"/>
            <a:ext cx="7868996" cy="493175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1" name="Picture Placeholder 26"/>
          <p:cNvSpPr>
            <a:spLocks noGrp="1"/>
          </p:cNvSpPr>
          <p:nvPr userDrawn="1">
            <p:ph type="pic" sz="quarter" idx="11"/>
          </p:nvPr>
        </p:nvSpPr>
        <p:spPr>
          <a:xfrm>
            <a:off x="11118103" y="5023564"/>
            <a:ext cx="3452330" cy="461256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FontTx/>
              <a:buNone/>
              <a:defRPr sz="20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2" name="Picture Placeholder 26"/>
          <p:cNvSpPr>
            <a:spLocks noGrp="1"/>
          </p:cNvSpPr>
          <p:nvPr userDrawn="1">
            <p:ph type="pic" sz="quarter" idx="12"/>
          </p:nvPr>
        </p:nvSpPr>
        <p:spPr>
          <a:xfrm>
            <a:off x="9967142" y="8106820"/>
            <a:ext cx="1487487" cy="2631505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FontTx/>
              <a:buNone/>
              <a:defRPr sz="20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16784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5-Mobile App in The Ha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6"/>
          <p:cNvSpPr>
            <a:spLocks noGrp="1"/>
          </p:cNvSpPr>
          <p:nvPr>
            <p:ph type="pic" sz="quarter" idx="10"/>
          </p:nvPr>
        </p:nvSpPr>
        <p:spPr>
          <a:xfrm>
            <a:off x="16846551" y="2578101"/>
            <a:ext cx="3177116" cy="5607050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5" name="TextBox 4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bg1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>
              <a:solidFill>
                <a:schemeClr val="bg1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  <p:sp>
        <p:nvSpPr>
          <p:cNvPr id="4" name="TextBox 10"/>
          <p:cNvSpPr txBox="1"/>
          <p:nvPr userDrawn="1"/>
        </p:nvSpPr>
        <p:spPr>
          <a:xfrm>
            <a:off x="481263" y="68103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385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6-Project Showcas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  <p:sp>
        <p:nvSpPr>
          <p:cNvPr id="6" name="Picture Placeholder 26"/>
          <p:cNvSpPr>
            <a:spLocks noGrp="1"/>
          </p:cNvSpPr>
          <p:nvPr>
            <p:ph type="pic" sz="quarter" idx="10"/>
          </p:nvPr>
        </p:nvSpPr>
        <p:spPr>
          <a:xfrm>
            <a:off x="6847909" y="4374834"/>
            <a:ext cx="10688251" cy="6704646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0182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7-App Feature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  <p:sp>
        <p:nvSpPr>
          <p:cNvPr id="5" name="Picture Placeholder 26"/>
          <p:cNvSpPr>
            <a:spLocks noGrp="1"/>
          </p:cNvSpPr>
          <p:nvPr>
            <p:ph type="pic" sz="quarter" idx="10"/>
          </p:nvPr>
        </p:nvSpPr>
        <p:spPr>
          <a:xfrm>
            <a:off x="2366433" y="2927350"/>
            <a:ext cx="4444999" cy="78613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1973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8-App in Watch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6"/>
          <p:cNvSpPr>
            <a:spLocks noGrp="1"/>
          </p:cNvSpPr>
          <p:nvPr>
            <p:ph type="pic" sz="quarter" idx="10"/>
          </p:nvPr>
        </p:nvSpPr>
        <p:spPr>
          <a:xfrm>
            <a:off x="10414002" y="4572000"/>
            <a:ext cx="3718558" cy="465751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5" name="TextBox 4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37391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3-Full Pictur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30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7478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9-App Design Mockup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6"/>
          <p:cNvSpPr>
            <a:spLocks noGrp="1"/>
          </p:cNvSpPr>
          <p:nvPr>
            <p:ph type="pic" sz="quarter" idx="10"/>
          </p:nvPr>
        </p:nvSpPr>
        <p:spPr>
          <a:xfrm>
            <a:off x="10020301" y="2929467"/>
            <a:ext cx="4444999" cy="78613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5" name="TextBox 4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70640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0-Portfolio in Macboo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6"/>
          <p:cNvSpPr>
            <a:spLocks noGrp="1"/>
          </p:cNvSpPr>
          <p:nvPr>
            <p:ph type="pic" sz="quarter" idx="10"/>
          </p:nvPr>
        </p:nvSpPr>
        <p:spPr>
          <a:xfrm>
            <a:off x="3623446" y="3017672"/>
            <a:ext cx="11057753" cy="692642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6" name="TextBox 5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21374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1-Macbook &amp; iPhone Mockup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6"/>
          <p:cNvSpPr>
            <a:spLocks noGrp="1"/>
          </p:cNvSpPr>
          <p:nvPr>
            <p:ph type="pic" sz="quarter" idx="10"/>
          </p:nvPr>
        </p:nvSpPr>
        <p:spPr>
          <a:xfrm>
            <a:off x="-1460500" y="3395133"/>
            <a:ext cx="10024533" cy="6256867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8" name="Picture Placeholder 26"/>
          <p:cNvSpPr>
            <a:spLocks noGrp="1"/>
          </p:cNvSpPr>
          <p:nvPr>
            <p:ph type="pic" sz="quarter" idx="11"/>
          </p:nvPr>
        </p:nvSpPr>
        <p:spPr>
          <a:xfrm>
            <a:off x="7736177" y="6424082"/>
            <a:ext cx="3270490" cy="5784851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6463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2-Web Design &amp; Developm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6"/>
          <p:cNvSpPr>
            <a:spLocks noGrp="1"/>
          </p:cNvSpPr>
          <p:nvPr userDrawn="1">
            <p:ph type="pic" sz="quarter" idx="10"/>
          </p:nvPr>
        </p:nvSpPr>
        <p:spPr>
          <a:xfrm>
            <a:off x="14291326" y="2840682"/>
            <a:ext cx="7868996" cy="493175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1" name="Picture Placeholder 26"/>
          <p:cNvSpPr>
            <a:spLocks noGrp="1"/>
          </p:cNvSpPr>
          <p:nvPr userDrawn="1">
            <p:ph type="pic" sz="quarter" idx="11"/>
          </p:nvPr>
        </p:nvSpPr>
        <p:spPr>
          <a:xfrm>
            <a:off x="13159194" y="5839572"/>
            <a:ext cx="3452330" cy="461256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FontTx/>
              <a:buNone/>
              <a:defRPr sz="20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2" name="Picture Placeholder 26"/>
          <p:cNvSpPr>
            <a:spLocks noGrp="1"/>
          </p:cNvSpPr>
          <p:nvPr userDrawn="1">
            <p:ph type="pic" sz="quarter" idx="12"/>
          </p:nvPr>
        </p:nvSpPr>
        <p:spPr>
          <a:xfrm>
            <a:off x="12012678" y="8920766"/>
            <a:ext cx="1487487" cy="2631505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FontTx/>
              <a:buNone/>
              <a:defRPr sz="20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36162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3-Portfolio in iMac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6"/>
          <p:cNvSpPr>
            <a:spLocks noGrp="1"/>
          </p:cNvSpPr>
          <p:nvPr>
            <p:ph type="pic" sz="quarter" idx="10"/>
          </p:nvPr>
        </p:nvSpPr>
        <p:spPr>
          <a:xfrm>
            <a:off x="11440160" y="2557432"/>
            <a:ext cx="10480040" cy="631351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1876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4-Portfolio in iPhone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6"/>
          <p:cNvSpPr>
            <a:spLocks noGrp="1"/>
          </p:cNvSpPr>
          <p:nvPr>
            <p:ph type="pic" sz="quarter" idx="10"/>
          </p:nvPr>
        </p:nvSpPr>
        <p:spPr>
          <a:xfrm>
            <a:off x="8513233" y="6081183"/>
            <a:ext cx="3490384" cy="618913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3" name="Picture Placeholder 26"/>
          <p:cNvSpPr>
            <a:spLocks noGrp="1"/>
          </p:cNvSpPr>
          <p:nvPr>
            <p:ph type="pic" sz="quarter" idx="11"/>
          </p:nvPr>
        </p:nvSpPr>
        <p:spPr>
          <a:xfrm>
            <a:off x="13686084" y="4366683"/>
            <a:ext cx="3490384" cy="618913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7" name="Picture Placeholder 26"/>
          <p:cNvSpPr>
            <a:spLocks noGrp="1"/>
          </p:cNvSpPr>
          <p:nvPr>
            <p:ph type="pic" sz="quarter" idx="12"/>
          </p:nvPr>
        </p:nvSpPr>
        <p:spPr>
          <a:xfrm>
            <a:off x="18722109" y="2652183"/>
            <a:ext cx="3490384" cy="618913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66563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4-Welcome Mess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6"/>
          <p:cNvSpPr>
            <a:spLocks noGrp="1"/>
          </p:cNvSpPr>
          <p:nvPr>
            <p:ph type="pic" sz="quarter" idx="10"/>
          </p:nvPr>
        </p:nvSpPr>
        <p:spPr>
          <a:xfrm>
            <a:off x="3115447" y="3529906"/>
            <a:ext cx="6778196" cy="665618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4" name="TextBox 3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67945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5-About U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3257490" y="3513538"/>
            <a:ext cx="3128210" cy="3128210"/>
          </a:xfrm>
          <a:custGeom>
            <a:avLst/>
            <a:gdLst>
              <a:gd name="connsiteX0" fmla="*/ 1564105 w 3128210"/>
              <a:gd name="connsiteY0" fmla="*/ 0 h 3128210"/>
              <a:gd name="connsiteX1" fmla="*/ 3128210 w 3128210"/>
              <a:gd name="connsiteY1" fmla="*/ 1564105 h 3128210"/>
              <a:gd name="connsiteX2" fmla="*/ 1564105 w 3128210"/>
              <a:gd name="connsiteY2" fmla="*/ 3128210 h 3128210"/>
              <a:gd name="connsiteX3" fmla="*/ 0 w 3128210"/>
              <a:gd name="connsiteY3" fmla="*/ 1564105 h 3128210"/>
              <a:gd name="connsiteX4" fmla="*/ 1564105 w 3128210"/>
              <a:gd name="connsiteY4" fmla="*/ 0 h 3128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28210" h="3128210">
                <a:moveTo>
                  <a:pt x="1564105" y="0"/>
                </a:moveTo>
                <a:cubicBezTo>
                  <a:pt x="2427936" y="0"/>
                  <a:pt x="3128210" y="700274"/>
                  <a:pt x="3128210" y="1564105"/>
                </a:cubicBezTo>
                <a:cubicBezTo>
                  <a:pt x="3128210" y="2427936"/>
                  <a:pt x="2427936" y="3128210"/>
                  <a:pt x="1564105" y="3128210"/>
                </a:cubicBezTo>
                <a:cubicBezTo>
                  <a:pt x="700274" y="3128210"/>
                  <a:pt x="0" y="2427936"/>
                  <a:pt x="0" y="1564105"/>
                </a:cubicBezTo>
                <a:cubicBezTo>
                  <a:pt x="0" y="700274"/>
                  <a:pt x="700274" y="0"/>
                  <a:pt x="1564105" y="0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4" name="TextBox 3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68047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6-Company TImeline Slid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10100109" y="4910963"/>
            <a:ext cx="4183782" cy="4183782"/>
          </a:xfrm>
          <a:custGeom>
            <a:avLst/>
            <a:gdLst>
              <a:gd name="connsiteX0" fmla="*/ 2091891 w 4183782"/>
              <a:gd name="connsiteY0" fmla="*/ 0 h 4183782"/>
              <a:gd name="connsiteX1" fmla="*/ 4183782 w 4183782"/>
              <a:gd name="connsiteY1" fmla="*/ 2091891 h 4183782"/>
              <a:gd name="connsiteX2" fmla="*/ 2091891 w 4183782"/>
              <a:gd name="connsiteY2" fmla="*/ 4183782 h 4183782"/>
              <a:gd name="connsiteX3" fmla="*/ 0 w 4183782"/>
              <a:gd name="connsiteY3" fmla="*/ 2091891 h 4183782"/>
              <a:gd name="connsiteX4" fmla="*/ 2091891 w 4183782"/>
              <a:gd name="connsiteY4" fmla="*/ 0 h 4183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83782" h="4183782">
                <a:moveTo>
                  <a:pt x="2091891" y="0"/>
                </a:moveTo>
                <a:cubicBezTo>
                  <a:pt x="3247210" y="0"/>
                  <a:pt x="4183782" y="936572"/>
                  <a:pt x="4183782" y="2091891"/>
                </a:cubicBezTo>
                <a:cubicBezTo>
                  <a:pt x="4183782" y="3247210"/>
                  <a:pt x="3247210" y="4183782"/>
                  <a:pt x="2091891" y="4183782"/>
                </a:cubicBezTo>
                <a:cubicBezTo>
                  <a:pt x="936572" y="4183782"/>
                  <a:pt x="0" y="3247210"/>
                  <a:pt x="0" y="2091891"/>
                </a:cubicBezTo>
                <a:cubicBezTo>
                  <a:pt x="0" y="936572"/>
                  <a:pt x="936572" y="0"/>
                  <a:pt x="2091891" y="0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4" name="TextBox 3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67870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7-Company TImeline Slide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10100109" y="1646238"/>
            <a:ext cx="4183782" cy="4183782"/>
          </a:xfrm>
          <a:custGeom>
            <a:avLst/>
            <a:gdLst>
              <a:gd name="connsiteX0" fmla="*/ 2091891 w 4183782"/>
              <a:gd name="connsiteY0" fmla="*/ 0 h 4183782"/>
              <a:gd name="connsiteX1" fmla="*/ 4183782 w 4183782"/>
              <a:gd name="connsiteY1" fmla="*/ 2091891 h 4183782"/>
              <a:gd name="connsiteX2" fmla="*/ 2091891 w 4183782"/>
              <a:gd name="connsiteY2" fmla="*/ 4183782 h 4183782"/>
              <a:gd name="connsiteX3" fmla="*/ 0 w 4183782"/>
              <a:gd name="connsiteY3" fmla="*/ 2091891 h 4183782"/>
              <a:gd name="connsiteX4" fmla="*/ 2091891 w 4183782"/>
              <a:gd name="connsiteY4" fmla="*/ 0 h 4183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83782" h="4183782">
                <a:moveTo>
                  <a:pt x="2091891" y="0"/>
                </a:moveTo>
                <a:cubicBezTo>
                  <a:pt x="3247210" y="0"/>
                  <a:pt x="4183782" y="936572"/>
                  <a:pt x="4183782" y="2091891"/>
                </a:cubicBezTo>
                <a:cubicBezTo>
                  <a:pt x="4183782" y="3247210"/>
                  <a:pt x="3247210" y="4183782"/>
                  <a:pt x="2091891" y="4183782"/>
                </a:cubicBezTo>
                <a:cubicBezTo>
                  <a:pt x="936572" y="4183782"/>
                  <a:pt x="0" y="3247210"/>
                  <a:pt x="0" y="2091891"/>
                </a:cubicBezTo>
                <a:cubicBezTo>
                  <a:pt x="0" y="936572"/>
                  <a:pt x="936572" y="0"/>
                  <a:pt x="2091891" y="0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10100109" y="6785061"/>
            <a:ext cx="4183782" cy="4183782"/>
          </a:xfrm>
          <a:custGeom>
            <a:avLst/>
            <a:gdLst>
              <a:gd name="connsiteX0" fmla="*/ 2091891 w 4183782"/>
              <a:gd name="connsiteY0" fmla="*/ 0 h 4183782"/>
              <a:gd name="connsiteX1" fmla="*/ 4183782 w 4183782"/>
              <a:gd name="connsiteY1" fmla="*/ 2091891 h 4183782"/>
              <a:gd name="connsiteX2" fmla="*/ 2091891 w 4183782"/>
              <a:gd name="connsiteY2" fmla="*/ 4183782 h 4183782"/>
              <a:gd name="connsiteX3" fmla="*/ 0 w 4183782"/>
              <a:gd name="connsiteY3" fmla="*/ 2091891 h 4183782"/>
              <a:gd name="connsiteX4" fmla="*/ 2091891 w 4183782"/>
              <a:gd name="connsiteY4" fmla="*/ 0 h 4183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83782" h="4183782">
                <a:moveTo>
                  <a:pt x="2091891" y="0"/>
                </a:moveTo>
                <a:cubicBezTo>
                  <a:pt x="3247210" y="0"/>
                  <a:pt x="4183782" y="936572"/>
                  <a:pt x="4183782" y="2091891"/>
                </a:cubicBezTo>
                <a:cubicBezTo>
                  <a:pt x="4183782" y="3247210"/>
                  <a:pt x="3247210" y="4183782"/>
                  <a:pt x="2091891" y="4183782"/>
                </a:cubicBezTo>
                <a:cubicBezTo>
                  <a:pt x="936572" y="4183782"/>
                  <a:pt x="0" y="3247210"/>
                  <a:pt x="0" y="2091891"/>
                </a:cubicBezTo>
                <a:cubicBezTo>
                  <a:pt x="0" y="936572"/>
                  <a:pt x="936572" y="0"/>
                  <a:pt x="2091891" y="0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6" name="TextBox 5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66745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8-Company TImeline Slide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10100109" y="4091055"/>
            <a:ext cx="4183782" cy="4183782"/>
          </a:xfrm>
          <a:custGeom>
            <a:avLst/>
            <a:gdLst>
              <a:gd name="connsiteX0" fmla="*/ 2091891 w 4183782"/>
              <a:gd name="connsiteY0" fmla="*/ 0 h 4183782"/>
              <a:gd name="connsiteX1" fmla="*/ 4183782 w 4183782"/>
              <a:gd name="connsiteY1" fmla="*/ 2091891 h 4183782"/>
              <a:gd name="connsiteX2" fmla="*/ 2091891 w 4183782"/>
              <a:gd name="connsiteY2" fmla="*/ 4183782 h 4183782"/>
              <a:gd name="connsiteX3" fmla="*/ 0 w 4183782"/>
              <a:gd name="connsiteY3" fmla="*/ 2091891 h 4183782"/>
              <a:gd name="connsiteX4" fmla="*/ 2091891 w 4183782"/>
              <a:gd name="connsiteY4" fmla="*/ 0 h 4183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83782" h="4183782">
                <a:moveTo>
                  <a:pt x="2091891" y="0"/>
                </a:moveTo>
                <a:cubicBezTo>
                  <a:pt x="3247210" y="0"/>
                  <a:pt x="4183782" y="936572"/>
                  <a:pt x="4183782" y="2091891"/>
                </a:cubicBezTo>
                <a:cubicBezTo>
                  <a:pt x="4183782" y="3247210"/>
                  <a:pt x="3247210" y="4183782"/>
                  <a:pt x="2091891" y="4183782"/>
                </a:cubicBezTo>
                <a:cubicBezTo>
                  <a:pt x="936572" y="4183782"/>
                  <a:pt x="0" y="3247210"/>
                  <a:pt x="0" y="2091891"/>
                </a:cubicBezTo>
                <a:cubicBezTo>
                  <a:pt x="0" y="936572"/>
                  <a:pt x="936572" y="0"/>
                  <a:pt x="2091891" y="0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4" name="TextBox 3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0713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image" Target="../media/image1.jpe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image" Target="../media/image2.png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theme" Target="../theme/theme1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1"/>
          <p:cNvSpPr/>
          <p:nvPr userDrawn="1"/>
        </p:nvSpPr>
        <p:spPr>
          <a:xfrm>
            <a:off x="0" y="12096000"/>
            <a:ext cx="24384000" cy="1620000"/>
          </a:xfrm>
          <a:prstGeom prst="rect">
            <a:avLst/>
          </a:prstGeom>
          <a:solidFill>
            <a:srgbClr val="154C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8" name="Obraz 7"/>
          <p:cNvPicPr>
            <a:picLocks noChangeAspect="1"/>
          </p:cNvPicPr>
          <p:nvPr userDrawn="1"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3063" y="12441976"/>
            <a:ext cx="3447040" cy="928049"/>
          </a:xfrm>
          <a:prstGeom prst="rect">
            <a:avLst/>
          </a:prstGeom>
        </p:spPr>
      </p:pic>
      <p:sp>
        <p:nvSpPr>
          <p:cNvPr id="19" name="pole tekstowe 18"/>
          <p:cNvSpPr txBox="1"/>
          <p:nvPr userDrawn="1"/>
        </p:nvSpPr>
        <p:spPr>
          <a:xfrm>
            <a:off x="16796083" y="12816027"/>
            <a:ext cx="709863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spc="600">
                <a:solidFill>
                  <a:schemeClr val="bg1"/>
                </a:solidFill>
                <a:latin typeface="Barlow SCK SemiBold" panose="00000706000000000000" pitchFamily="50" charset="-18"/>
              </a:rPr>
              <a:t>CURABITUR</a:t>
            </a:r>
            <a:r>
              <a:rPr lang="pl-PL" sz="3000" spc="600">
                <a:solidFill>
                  <a:schemeClr val="bg1"/>
                </a:solidFill>
                <a:latin typeface="Barlow SCK SemiBold" panose="00000706000000000000" pitchFamily="50" charset="-18"/>
              </a:rPr>
              <a:t> PULVINAR QUAM</a:t>
            </a:r>
          </a:p>
        </p:txBody>
      </p:sp>
    </p:spTree>
    <p:extLst>
      <p:ext uri="{BB962C8B-B14F-4D97-AF65-F5344CB8AC3E}">
        <p14:creationId xmlns:p14="http://schemas.microsoft.com/office/powerpoint/2010/main" val="2325570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709" r:id="rId2"/>
    <p:sldLayoutId id="2147483710" r:id="rId3"/>
    <p:sldLayoutId id="2147483682" r:id="rId4"/>
    <p:sldLayoutId id="2147483691" r:id="rId5"/>
    <p:sldLayoutId id="2147483693" r:id="rId6"/>
    <p:sldLayoutId id="2147483713" r:id="rId7"/>
    <p:sldLayoutId id="2147483714" r:id="rId8"/>
    <p:sldLayoutId id="2147483715" r:id="rId9"/>
    <p:sldLayoutId id="2147483730" r:id="rId10"/>
    <p:sldLayoutId id="2147483707" r:id="rId11"/>
    <p:sldLayoutId id="2147483705" r:id="rId12"/>
    <p:sldLayoutId id="2147483712" r:id="rId13"/>
    <p:sldLayoutId id="2147483706" r:id="rId14"/>
    <p:sldLayoutId id="2147483719" r:id="rId15"/>
    <p:sldLayoutId id="2147483716" r:id="rId16"/>
    <p:sldLayoutId id="2147483718" r:id="rId17"/>
    <p:sldLayoutId id="2147483708" r:id="rId18"/>
    <p:sldLayoutId id="2147483692" r:id="rId19"/>
    <p:sldLayoutId id="2147483690" r:id="rId20"/>
    <p:sldLayoutId id="2147483686" r:id="rId21"/>
    <p:sldLayoutId id="2147483720" r:id="rId22"/>
    <p:sldLayoutId id="2147483685" r:id="rId23"/>
    <p:sldLayoutId id="2147483684" r:id="rId24"/>
    <p:sldLayoutId id="2147483689" r:id="rId25"/>
    <p:sldLayoutId id="2147483722" r:id="rId26"/>
    <p:sldLayoutId id="2147483723" r:id="rId27"/>
    <p:sldLayoutId id="2147483721" r:id="rId28"/>
    <p:sldLayoutId id="2147483725" r:id="rId29"/>
    <p:sldLayoutId id="2147483724" r:id="rId30"/>
    <p:sldLayoutId id="2147483726" r:id="rId31"/>
    <p:sldLayoutId id="2147483727" r:id="rId32"/>
    <p:sldLayoutId id="2147483728" r:id="rId33"/>
    <p:sldLayoutId id="2147483729" r:id="rId34"/>
    <p:sldLayoutId id="2147483697" r:id="rId35"/>
    <p:sldLayoutId id="2147483704" r:id="rId36"/>
    <p:sldLayoutId id="2147483702" r:id="rId37"/>
    <p:sldLayoutId id="2147483701" r:id="rId38"/>
    <p:sldLayoutId id="2147483700" r:id="rId39"/>
    <p:sldLayoutId id="2147483699" r:id="rId40"/>
    <p:sldLayoutId id="2147483694" r:id="rId41"/>
    <p:sldLayoutId id="2147483698" r:id="rId42"/>
    <p:sldLayoutId id="2147483717" r:id="rId43"/>
    <p:sldLayoutId id="2147483695" r:id="rId44"/>
    <p:sldLayoutId id="2147483696" r:id="rId45"/>
  </p:sldLayoutIdLst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xStyles>
    <p:titleStyle>
      <a:lvl1pPr algn="l" defTabSz="1828800" rtl="0" eaLnBrk="1" latinLnBrk="0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8288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031" userDrawn="1">
          <p15:clr>
            <a:srgbClr val="F26B43"/>
          </p15:clr>
        </p15:guide>
        <p15:guide id="2" pos="1035" userDrawn="1">
          <p15:clr>
            <a:srgbClr val="F26B43"/>
          </p15:clr>
        </p15:guide>
        <p15:guide id="4" orient="horz" pos="4420" userDrawn="1">
          <p15:clr>
            <a:srgbClr val="F26B43"/>
          </p15:clr>
        </p15:guide>
        <p15:guide id="5" pos="14325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7.jpe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7.jpe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11" Type="http://schemas.openxmlformats.org/officeDocument/2006/relationships/image" Target="../media/image33.png"/><Relationship Id="rId5" Type="http://schemas.openxmlformats.org/officeDocument/2006/relationships/image" Target="../media/image26.png"/><Relationship Id="rId10" Type="http://schemas.openxmlformats.org/officeDocument/2006/relationships/image" Target="../media/image32.png"/><Relationship Id="rId4" Type="http://schemas.openxmlformats.org/officeDocument/2006/relationships/image" Target="../media/image31.png"/><Relationship Id="rId9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7.jpe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3" Type="http://schemas.openxmlformats.org/officeDocument/2006/relationships/customXml" Target="../ink/ink7.xml"/><Relationship Id="rId18" Type="http://schemas.openxmlformats.org/officeDocument/2006/relationships/image" Target="../media/image60.png"/><Relationship Id="rId26" Type="http://schemas.openxmlformats.org/officeDocument/2006/relationships/image" Target="../media/image64.png"/><Relationship Id="rId39" Type="http://schemas.openxmlformats.org/officeDocument/2006/relationships/customXml" Target="../ink/ink20.xml"/><Relationship Id="rId21" Type="http://schemas.openxmlformats.org/officeDocument/2006/relationships/customXml" Target="../ink/ink11.xml"/><Relationship Id="rId34" Type="http://schemas.openxmlformats.org/officeDocument/2006/relationships/image" Target="../media/image68.png"/><Relationship Id="rId42" Type="http://schemas.openxmlformats.org/officeDocument/2006/relationships/image" Target="../media/image72.png"/><Relationship Id="rId47" Type="http://schemas.openxmlformats.org/officeDocument/2006/relationships/customXml" Target="../ink/ink24.xml"/><Relationship Id="rId50" Type="http://schemas.openxmlformats.org/officeDocument/2006/relationships/image" Target="../media/image76.png"/><Relationship Id="rId55" Type="http://schemas.openxmlformats.org/officeDocument/2006/relationships/customXml" Target="../ink/ink28.xml"/><Relationship Id="rId7" Type="http://schemas.openxmlformats.org/officeDocument/2006/relationships/customXml" Target="../ink/ink4.xml"/><Relationship Id="rId2" Type="http://schemas.openxmlformats.org/officeDocument/2006/relationships/notesSlide" Target="../notesSlides/notesSlide29.xml"/><Relationship Id="rId16" Type="http://schemas.openxmlformats.org/officeDocument/2006/relationships/image" Target="../media/image59.png"/><Relationship Id="rId29" Type="http://schemas.openxmlformats.org/officeDocument/2006/relationships/customXml" Target="../ink/ink15.xml"/><Relationship Id="rId11" Type="http://schemas.openxmlformats.org/officeDocument/2006/relationships/customXml" Target="../ink/ink6.xml"/><Relationship Id="rId24" Type="http://schemas.openxmlformats.org/officeDocument/2006/relationships/image" Target="../media/image63.png"/><Relationship Id="rId32" Type="http://schemas.openxmlformats.org/officeDocument/2006/relationships/image" Target="../media/image67.png"/><Relationship Id="rId37" Type="http://schemas.openxmlformats.org/officeDocument/2006/relationships/customXml" Target="../ink/ink19.xml"/><Relationship Id="rId40" Type="http://schemas.openxmlformats.org/officeDocument/2006/relationships/image" Target="../media/image71.png"/><Relationship Id="rId45" Type="http://schemas.openxmlformats.org/officeDocument/2006/relationships/customXml" Target="../ink/ink23.xml"/><Relationship Id="rId53" Type="http://schemas.openxmlformats.org/officeDocument/2006/relationships/customXml" Target="../ink/ink27.xml"/><Relationship Id="rId58" Type="http://schemas.openxmlformats.org/officeDocument/2006/relationships/image" Target="../media/image80.png"/><Relationship Id="rId5" Type="http://schemas.openxmlformats.org/officeDocument/2006/relationships/customXml" Target="../ink/ink3.xml"/><Relationship Id="rId19" Type="http://schemas.openxmlformats.org/officeDocument/2006/relationships/customXml" Target="../ink/ink10.xml"/><Relationship Id="rId4" Type="http://schemas.openxmlformats.org/officeDocument/2006/relationships/image" Target="../media/image53.png"/><Relationship Id="rId9" Type="http://schemas.openxmlformats.org/officeDocument/2006/relationships/customXml" Target="../ink/ink5.xml"/><Relationship Id="rId14" Type="http://schemas.openxmlformats.org/officeDocument/2006/relationships/image" Target="../media/image58.png"/><Relationship Id="rId22" Type="http://schemas.openxmlformats.org/officeDocument/2006/relationships/image" Target="../media/image62.png"/><Relationship Id="rId27" Type="http://schemas.openxmlformats.org/officeDocument/2006/relationships/customXml" Target="../ink/ink14.xml"/><Relationship Id="rId30" Type="http://schemas.openxmlformats.org/officeDocument/2006/relationships/image" Target="../media/image66.png"/><Relationship Id="rId35" Type="http://schemas.openxmlformats.org/officeDocument/2006/relationships/customXml" Target="../ink/ink18.xml"/><Relationship Id="rId43" Type="http://schemas.openxmlformats.org/officeDocument/2006/relationships/customXml" Target="../ink/ink22.xml"/><Relationship Id="rId48" Type="http://schemas.openxmlformats.org/officeDocument/2006/relationships/image" Target="../media/image75.png"/><Relationship Id="rId56" Type="http://schemas.openxmlformats.org/officeDocument/2006/relationships/image" Target="../media/image79.png"/><Relationship Id="rId8" Type="http://schemas.openxmlformats.org/officeDocument/2006/relationships/image" Target="../media/image55.png"/><Relationship Id="rId51" Type="http://schemas.openxmlformats.org/officeDocument/2006/relationships/customXml" Target="../ink/ink26.xml"/><Relationship Id="rId3" Type="http://schemas.openxmlformats.org/officeDocument/2006/relationships/image" Target="../media/image7.jpeg"/><Relationship Id="rId12" Type="http://schemas.openxmlformats.org/officeDocument/2006/relationships/image" Target="../media/image57.png"/><Relationship Id="rId17" Type="http://schemas.openxmlformats.org/officeDocument/2006/relationships/customXml" Target="../ink/ink9.xml"/><Relationship Id="rId25" Type="http://schemas.openxmlformats.org/officeDocument/2006/relationships/customXml" Target="../ink/ink13.xml"/><Relationship Id="rId33" Type="http://schemas.openxmlformats.org/officeDocument/2006/relationships/customXml" Target="../ink/ink17.xml"/><Relationship Id="rId38" Type="http://schemas.openxmlformats.org/officeDocument/2006/relationships/image" Target="../media/image70.png"/><Relationship Id="rId46" Type="http://schemas.openxmlformats.org/officeDocument/2006/relationships/image" Target="../media/image74.png"/><Relationship Id="rId59" Type="http://schemas.openxmlformats.org/officeDocument/2006/relationships/customXml" Target="../ink/ink30.xml"/><Relationship Id="rId20" Type="http://schemas.openxmlformats.org/officeDocument/2006/relationships/image" Target="../media/image61.png"/><Relationship Id="rId41" Type="http://schemas.openxmlformats.org/officeDocument/2006/relationships/customXml" Target="../ink/ink21.xml"/><Relationship Id="rId54" Type="http://schemas.openxmlformats.org/officeDocument/2006/relationships/image" Target="../media/image7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15" Type="http://schemas.openxmlformats.org/officeDocument/2006/relationships/customXml" Target="../ink/ink8.xml"/><Relationship Id="rId23" Type="http://schemas.openxmlformats.org/officeDocument/2006/relationships/customXml" Target="../ink/ink12.xml"/><Relationship Id="rId28" Type="http://schemas.openxmlformats.org/officeDocument/2006/relationships/image" Target="../media/image65.png"/><Relationship Id="rId36" Type="http://schemas.openxmlformats.org/officeDocument/2006/relationships/image" Target="../media/image69.png"/><Relationship Id="rId49" Type="http://schemas.openxmlformats.org/officeDocument/2006/relationships/customXml" Target="../ink/ink25.xml"/><Relationship Id="rId57" Type="http://schemas.openxmlformats.org/officeDocument/2006/relationships/customXml" Target="../ink/ink29.xml"/><Relationship Id="rId10" Type="http://schemas.openxmlformats.org/officeDocument/2006/relationships/image" Target="../media/image56.png"/><Relationship Id="rId31" Type="http://schemas.openxmlformats.org/officeDocument/2006/relationships/customXml" Target="../ink/ink16.xml"/><Relationship Id="rId44" Type="http://schemas.openxmlformats.org/officeDocument/2006/relationships/image" Target="../media/image73.png"/><Relationship Id="rId52" Type="http://schemas.openxmlformats.org/officeDocument/2006/relationships/image" Target="../media/image77.png"/><Relationship Id="rId60" Type="http://schemas.openxmlformats.org/officeDocument/2006/relationships/image" Target="../media/image8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13" Type="http://schemas.openxmlformats.org/officeDocument/2006/relationships/customXml" Target="../ink/ink33.xml"/><Relationship Id="rId3" Type="http://schemas.openxmlformats.org/officeDocument/2006/relationships/image" Target="../media/image7.jpeg"/><Relationship Id="rId7" Type="http://schemas.openxmlformats.org/officeDocument/2006/relationships/image" Target="../media/image85.png"/><Relationship Id="rId12" Type="http://schemas.openxmlformats.org/officeDocument/2006/relationships/image" Target="../media/image88.png"/><Relationship Id="rId2" Type="http://schemas.openxmlformats.org/officeDocument/2006/relationships/notesSlide" Target="../notesSlides/notesSlide31.xml"/><Relationship Id="rId16" Type="http://schemas.openxmlformats.org/officeDocument/2006/relationships/image" Target="../media/image9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4.png"/><Relationship Id="rId11" Type="http://schemas.openxmlformats.org/officeDocument/2006/relationships/customXml" Target="../ink/ink32.xml"/><Relationship Id="rId5" Type="http://schemas.openxmlformats.org/officeDocument/2006/relationships/image" Target="../media/image83.png"/><Relationship Id="rId15" Type="http://schemas.openxmlformats.org/officeDocument/2006/relationships/customXml" Target="../ink/ink34.xml"/><Relationship Id="rId10" Type="http://schemas.openxmlformats.org/officeDocument/2006/relationships/image" Target="../media/image87.png"/><Relationship Id="rId4" Type="http://schemas.openxmlformats.org/officeDocument/2006/relationships/image" Target="../media/image82.png"/><Relationship Id="rId9" Type="http://schemas.openxmlformats.org/officeDocument/2006/relationships/customXml" Target="../ink/ink31.xml"/><Relationship Id="rId14" Type="http://schemas.openxmlformats.org/officeDocument/2006/relationships/image" Target="../media/image89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image" Target="../media/image7.jpeg"/><Relationship Id="rId7" Type="http://schemas.openxmlformats.org/officeDocument/2006/relationships/customXml" Target="../ink/ink35.xm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customXml" Target="../ink/ink37.xml"/><Relationship Id="rId3" Type="http://schemas.openxmlformats.org/officeDocument/2006/relationships/image" Target="../media/image7.jpeg"/><Relationship Id="rId7" Type="http://schemas.openxmlformats.org/officeDocument/2006/relationships/image" Target="../media/image9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36.xml"/><Relationship Id="rId11" Type="http://schemas.openxmlformats.org/officeDocument/2006/relationships/image" Target="../media/image99.png"/><Relationship Id="rId5" Type="http://schemas.openxmlformats.org/officeDocument/2006/relationships/image" Target="../media/image96.png"/><Relationship Id="rId10" Type="http://schemas.openxmlformats.org/officeDocument/2006/relationships/customXml" Target="../ink/ink38.xml"/><Relationship Id="rId4" Type="http://schemas.openxmlformats.org/officeDocument/2006/relationships/image" Target="../media/image95.png"/><Relationship Id="rId9" Type="http://schemas.openxmlformats.org/officeDocument/2006/relationships/image" Target="../media/image98.png"/></Relationships>
</file>

<file path=ppt/slides/_rels/slide3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6.png"/><Relationship Id="rId18" Type="http://schemas.openxmlformats.org/officeDocument/2006/relationships/customXml" Target="../ink/ink44.xml"/><Relationship Id="rId26" Type="http://schemas.openxmlformats.org/officeDocument/2006/relationships/customXml" Target="../ink/ink48.xml"/><Relationship Id="rId21" Type="http://schemas.openxmlformats.org/officeDocument/2006/relationships/image" Target="../media/image110.png"/><Relationship Id="rId34" Type="http://schemas.openxmlformats.org/officeDocument/2006/relationships/customXml" Target="../ink/ink52.xml"/><Relationship Id="rId7" Type="http://schemas.openxmlformats.org/officeDocument/2006/relationships/image" Target="../media/image103.png"/><Relationship Id="rId12" Type="http://schemas.openxmlformats.org/officeDocument/2006/relationships/customXml" Target="../ink/ink41.xml"/><Relationship Id="rId17" Type="http://schemas.openxmlformats.org/officeDocument/2006/relationships/image" Target="../media/image108.png"/><Relationship Id="rId25" Type="http://schemas.openxmlformats.org/officeDocument/2006/relationships/image" Target="../media/image112.png"/><Relationship Id="rId33" Type="http://schemas.openxmlformats.org/officeDocument/2006/relationships/image" Target="../media/image116.png"/><Relationship Id="rId2" Type="http://schemas.openxmlformats.org/officeDocument/2006/relationships/notesSlide" Target="../notesSlides/notesSlide34.xml"/><Relationship Id="rId16" Type="http://schemas.openxmlformats.org/officeDocument/2006/relationships/customXml" Target="../ink/ink43.xml"/><Relationship Id="rId20" Type="http://schemas.openxmlformats.org/officeDocument/2006/relationships/customXml" Target="../ink/ink45.xml"/><Relationship Id="rId29" Type="http://schemas.openxmlformats.org/officeDocument/2006/relationships/image" Target="../media/image1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2.png"/><Relationship Id="rId11" Type="http://schemas.openxmlformats.org/officeDocument/2006/relationships/image" Target="../media/image105.png"/><Relationship Id="rId24" Type="http://schemas.openxmlformats.org/officeDocument/2006/relationships/customXml" Target="../ink/ink47.xml"/><Relationship Id="rId32" Type="http://schemas.openxmlformats.org/officeDocument/2006/relationships/customXml" Target="../ink/ink51.xml"/><Relationship Id="rId37" Type="http://schemas.openxmlformats.org/officeDocument/2006/relationships/image" Target="../media/image118.png"/><Relationship Id="rId5" Type="http://schemas.openxmlformats.org/officeDocument/2006/relationships/image" Target="../media/image101.png"/><Relationship Id="rId15" Type="http://schemas.openxmlformats.org/officeDocument/2006/relationships/image" Target="../media/image107.png"/><Relationship Id="rId23" Type="http://schemas.openxmlformats.org/officeDocument/2006/relationships/image" Target="../media/image111.png"/><Relationship Id="rId28" Type="http://schemas.openxmlformats.org/officeDocument/2006/relationships/customXml" Target="../ink/ink49.xml"/><Relationship Id="rId36" Type="http://schemas.openxmlformats.org/officeDocument/2006/relationships/customXml" Target="../ink/ink53.xml"/><Relationship Id="rId10" Type="http://schemas.openxmlformats.org/officeDocument/2006/relationships/customXml" Target="../ink/ink40.xml"/><Relationship Id="rId19" Type="http://schemas.openxmlformats.org/officeDocument/2006/relationships/image" Target="../media/image109.png"/><Relationship Id="rId31" Type="http://schemas.openxmlformats.org/officeDocument/2006/relationships/image" Target="../media/image115.png"/><Relationship Id="rId4" Type="http://schemas.openxmlformats.org/officeDocument/2006/relationships/image" Target="../media/image100.png"/><Relationship Id="rId9" Type="http://schemas.openxmlformats.org/officeDocument/2006/relationships/image" Target="../media/image104.png"/><Relationship Id="rId14" Type="http://schemas.openxmlformats.org/officeDocument/2006/relationships/customXml" Target="../ink/ink42.xml"/><Relationship Id="rId22" Type="http://schemas.openxmlformats.org/officeDocument/2006/relationships/customXml" Target="../ink/ink46.xml"/><Relationship Id="rId27" Type="http://schemas.openxmlformats.org/officeDocument/2006/relationships/image" Target="../media/image113.png"/><Relationship Id="rId30" Type="http://schemas.openxmlformats.org/officeDocument/2006/relationships/customXml" Target="../ink/ink50.xml"/><Relationship Id="rId35" Type="http://schemas.openxmlformats.org/officeDocument/2006/relationships/image" Target="../media/image117.png"/><Relationship Id="rId8" Type="http://schemas.openxmlformats.org/officeDocument/2006/relationships/customXml" Target="../ink/ink39.xml"/><Relationship Id="rId3" Type="http://schemas.openxmlformats.org/officeDocument/2006/relationships/image" Target="../media/image7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9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3" Type="http://schemas.openxmlformats.org/officeDocument/2006/relationships/image" Target="../media/image7.jpeg"/><Relationship Id="rId7" Type="http://schemas.openxmlformats.org/officeDocument/2006/relationships/customXml" Target="../ink/ink55.xm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1.png"/><Relationship Id="rId5" Type="http://schemas.openxmlformats.org/officeDocument/2006/relationships/customXml" Target="../ink/ink54.xml"/><Relationship Id="rId10" Type="http://schemas.openxmlformats.org/officeDocument/2006/relationships/image" Target="../media/image123.png"/><Relationship Id="rId4" Type="http://schemas.openxmlformats.org/officeDocument/2006/relationships/image" Target="../media/image120.png"/><Relationship Id="rId9" Type="http://schemas.openxmlformats.org/officeDocument/2006/relationships/customXml" Target="../ink/ink5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8.png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8.png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4.png"/><Relationship Id="rId4" Type="http://schemas.openxmlformats.org/officeDocument/2006/relationships/image" Target="../media/image13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4.png"/><Relationship Id="rId4" Type="http://schemas.openxmlformats.org/officeDocument/2006/relationships/image" Target="../media/image13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8.png"/><Relationship Id="rId4" Type="http://schemas.openxmlformats.org/officeDocument/2006/relationships/image" Target="../media/image13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0.png"/><Relationship Id="rId4" Type="http://schemas.openxmlformats.org/officeDocument/2006/relationships/image" Target="../media/image13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2.png"/><Relationship Id="rId4" Type="http://schemas.openxmlformats.org/officeDocument/2006/relationships/image" Target="../media/image141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customXml" Target="../ink/ink58.xml"/><Relationship Id="rId13" Type="http://schemas.openxmlformats.org/officeDocument/2006/relationships/image" Target="../media/image148.png"/><Relationship Id="rId18" Type="http://schemas.openxmlformats.org/officeDocument/2006/relationships/customXml" Target="../ink/ink63.xml"/><Relationship Id="rId26" Type="http://schemas.openxmlformats.org/officeDocument/2006/relationships/customXml" Target="../ink/ink67.xml"/><Relationship Id="rId3" Type="http://schemas.openxmlformats.org/officeDocument/2006/relationships/image" Target="../media/image7.jpeg"/><Relationship Id="rId21" Type="http://schemas.openxmlformats.org/officeDocument/2006/relationships/image" Target="../media/image152.png"/><Relationship Id="rId7" Type="http://schemas.openxmlformats.org/officeDocument/2006/relationships/image" Target="../media/image145.png"/><Relationship Id="rId12" Type="http://schemas.openxmlformats.org/officeDocument/2006/relationships/customXml" Target="../ink/ink60.xml"/><Relationship Id="rId17" Type="http://schemas.openxmlformats.org/officeDocument/2006/relationships/image" Target="../media/image150.png"/><Relationship Id="rId25" Type="http://schemas.openxmlformats.org/officeDocument/2006/relationships/image" Target="../media/image154.png"/><Relationship Id="rId2" Type="http://schemas.openxmlformats.org/officeDocument/2006/relationships/notesSlide" Target="../notesSlides/notesSlide50.xml"/><Relationship Id="rId16" Type="http://schemas.openxmlformats.org/officeDocument/2006/relationships/customXml" Target="../ink/ink62.xml"/><Relationship Id="rId20" Type="http://schemas.openxmlformats.org/officeDocument/2006/relationships/customXml" Target="../ink/ink64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57.xml"/><Relationship Id="rId11" Type="http://schemas.openxmlformats.org/officeDocument/2006/relationships/image" Target="../media/image147.png"/><Relationship Id="rId24" Type="http://schemas.openxmlformats.org/officeDocument/2006/relationships/customXml" Target="../ink/ink66.xml"/><Relationship Id="rId5" Type="http://schemas.openxmlformats.org/officeDocument/2006/relationships/image" Target="../media/image144.png"/><Relationship Id="rId15" Type="http://schemas.openxmlformats.org/officeDocument/2006/relationships/image" Target="../media/image149.png"/><Relationship Id="rId23" Type="http://schemas.openxmlformats.org/officeDocument/2006/relationships/image" Target="../media/image153.png"/><Relationship Id="rId10" Type="http://schemas.openxmlformats.org/officeDocument/2006/relationships/customXml" Target="../ink/ink59.xml"/><Relationship Id="rId19" Type="http://schemas.openxmlformats.org/officeDocument/2006/relationships/image" Target="../media/image151.png"/><Relationship Id="rId4" Type="http://schemas.openxmlformats.org/officeDocument/2006/relationships/image" Target="../media/image143.png"/><Relationship Id="rId9" Type="http://schemas.openxmlformats.org/officeDocument/2006/relationships/image" Target="../media/image146.png"/><Relationship Id="rId14" Type="http://schemas.openxmlformats.org/officeDocument/2006/relationships/customXml" Target="../ink/ink61.xml"/><Relationship Id="rId22" Type="http://schemas.openxmlformats.org/officeDocument/2006/relationships/customXml" Target="../ink/ink65.xml"/><Relationship Id="rId27" Type="http://schemas.openxmlformats.org/officeDocument/2006/relationships/image" Target="../media/image15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8.png"/><Relationship Id="rId5" Type="http://schemas.openxmlformats.org/officeDocument/2006/relationships/image" Target="../media/image157.png"/><Relationship Id="rId4" Type="http://schemas.openxmlformats.org/officeDocument/2006/relationships/image" Target="../media/image15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1.png"/><Relationship Id="rId5" Type="http://schemas.openxmlformats.org/officeDocument/2006/relationships/image" Target="../media/image160.png"/><Relationship Id="rId4" Type="http://schemas.openxmlformats.org/officeDocument/2006/relationships/image" Target="../media/image15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3.png"/><Relationship Id="rId4" Type="http://schemas.openxmlformats.org/officeDocument/2006/relationships/image" Target="../media/image16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5.png"/><Relationship Id="rId5" Type="http://schemas.openxmlformats.org/officeDocument/2006/relationships/image" Target="../media/image164.png"/><Relationship Id="rId4" Type="http://schemas.openxmlformats.org/officeDocument/2006/relationships/image" Target="../media/image16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7" Type="http://schemas.openxmlformats.org/officeDocument/2006/relationships/image" Target="../media/image169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8.png"/><Relationship Id="rId5" Type="http://schemas.openxmlformats.org/officeDocument/2006/relationships/image" Target="../media/image167.png"/><Relationship Id="rId4" Type="http://schemas.openxmlformats.org/officeDocument/2006/relationships/image" Target="../media/image166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2.png"/><Relationship Id="rId5" Type="http://schemas.openxmlformats.org/officeDocument/2006/relationships/image" Target="../media/image171.png"/><Relationship Id="rId4" Type="http://schemas.openxmlformats.org/officeDocument/2006/relationships/image" Target="../media/image170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5.png"/><Relationship Id="rId5" Type="http://schemas.openxmlformats.org/officeDocument/2006/relationships/image" Target="../media/image174.png"/><Relationship Id="rId4" Type="http://schemas.openxmlformats.org/officeDocument/2006/relationships/image" Target="../media/image173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7.png"/><Relationship Id="rId4" Type="http://schemas.openxmlformats.org/officeDocument/2006/relationships/image" Target="../media/image17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7.png"/><Relationship Id="rId4" Type="http://schemas.openxmlformats.org/officeDocument/2006/relationships/image" Target="../media/image17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3" Type="http://schemas.openxmlformats.org/officeDocument/2006/relationships/image" Target="../media/image7.jpe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Symbol zastępczy obrazu 12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987614" y="-2902066"/>
            <a:ext cx="24384000" cy="13716000"/>
          </a:xfrm>
        </p:spPr>
      </p:pic>
      <p:sp>
        <p:nvSpPr>
          <p:cNvPr id="4" name="TextBox 3"/>
          <p:cNvSpPr txBox="1"/>
          <p:nvPr/>
        </p:nvSpPr>
        <p:spPr>
          <a:xfrm>
            <a:off x="-3107902" y="5991938"/>
            <a:ext cx="19021928" cy="169277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pl-PL" sz="11000" b="1" cap="all" err="1">
                <a:solidFill>
                  <a:schemeClr val="bg1"/>
                </a:solidFill>
                <a:cs typeface="Poppins SemiBold" panose="02000000000000000000" pitchFamily="2" charset="0"/>
              </a:rPr>
              <a:t>numerical</a:t>
            </a:r>
            <a:r>
              <a:rPr lang="pl-PL" sz="11000" b="1" cap="all">
                <a:solidFill>
                  <a:schemeClr val="bg1"/>
                </a:solidFill>
                <a:cs typeface="Poppins SemiBold" panose="02000000000000000000" pitchFamily="2" charset="0"/>
              </a:rPr>
              <a:t> </a:t>
            </a:r>
            <a:r>
              <a:rPr lang="pl-PL" sz="11000" b="1" cap="all" err="1">
                <a:solidFill>
                  <a:schemeClr val="bg1"/>
                </a:solidFill>
                <a:cs typeface="Poppins SemiBold" panose="02000000000000000000" pitchFamily="2" charset="0"/>
              </a:rPr>
              <a:t>Methods</a:t>
            </a:r>
            <a:endParaRPr lang="en-US" sz="11000" b="1" cap="all">
              <a:solidFill>
                <a:schemeClr val="bg1"/>
              </a:solidFill>
              <a:cs typeface="Poppins SemiBold" panose="02000000000000000000" pitchFamily="2" charset="0"/>
            </a:endParaRPr>
          </a:p>
        </p:txBody>
      </p:sp>
      <p:cxnSp>
        <p:nvCxnSpPr>
          <p:cNvPr id="16" name="Straight Connector 6"/>
          <p:cNvCxnSpPr/>
          <p:nvPr/>
        </p:nvCxnSpPr>
        <p:spPr>
          <a:xfrm flipH="1">
            <a:off x="11354594" y="12139228"/>
            <a:ext cx="1674813" cy="0"/>
          </a:xfrm>
          <a:prstGeom prst="line">
            <a:avLst/>
          </a:prstGeom>
          <a:ln w="76200">
            <a:solidFill>
              <a:srgbClr val="FBB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Obraz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8323" y="1692771"/>
            <a:ext cx="2599172" cy="4059950"/>
          </a:xfrm>
          <a:prstGeom prst="rect">
            <a:avLst/>
          </a:prstGeom>
        </p:spPr>
      </p:pic>
      <p:pic>
        <p:nvPicPr>
          <p:cNvPr id="12" name="Obraz 11">
            <a:extLst>
              <a:ext uri="{FF2B5EF4-FFF2-40B4-BE49-F238E27FC236}">
                <a16:creationId xmlns:a16="http://schemas.microsoft.com/office/drawing/2014/main" id="{F987E5B1-62FB-426B-8CA9-D0F5118E16E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93569" y="1691690"/>
            <a:ext cx="2551969" cy="405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3838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674813" y="223834"/>
            <a:ext cx="16091328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pl-PL" sz="7200" b="1" err="1">
                <a:solidFill>
                  <a:schemeClr val="accent1"/>
                </a:solidFill>
                <a:cs typeface="Poppins SemiBold" panose="02000000000000000000" pitchFamily="2" charset="0"/>
              </a:rPr>
              <a:t>Approximation</a:t>
            </a:r>
            <a:endParaRPr lang="en-US" sz="7200" b="1">
              <a:solidFill>
                <a:schemeClr val="accent1"/>
              </a:solidFill>
              <a:cs typeface="Poppins SemiBold" panose="02000000000000000000" pitchFamily="2" charset="0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0" y="3135631"/>
            <a:ext cx="1674813" cy="0"/>
          </a:xfrm>
          <a:prstGeom prst="line">
            <a:avLst/>
          </a:prstGeom>
          <a:ln w="76200">
            <a:solidFill>
              <a:srgbClr val="FBB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3">
            <a:extLst>
              <a:ext uri="{FF2B5EF4-FFF2-40B4-BE49-F238E27FC236}">
                <a16:creationId xmlns:a16="http://schemas.microsoft.com/office/drawing/2014/main" id="{80F52F2D-E26B-E744-3C42-670DAE4D1928}"/>
              </a:ext>
            </a:extLst>
          </p:cNvPr>
          <p:cNvSpPr txBox="1"/>
          <p:nvPr/>
        </p:nvSpPr>
        <p:spPr>
          <a:xfrm>
            <a:off x="2046467" y="1744785"/>
            <a:ext cx="19633662" cy="249299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5400">
                <a:solidFill>
                  <a:schemeClr val="accent1"/>
                </a:solidFill>
                <a:cs typeface="Poppins SemiBold" panose="02000000000000000000" pitchFamily="2" charset="0"/>
              </a:rPr>
              <a:t>The approximation problem is the approximation of the function f (x) in a given interval using</a:t>
            </a:r>
            <a:r>
              <a:rPr lang="pl-PL" sz="5400">
                <a:solidFill>
                  <a:schemeClr val="accent1"/>
                </a:solidFill>
                <a:cs typeface="Poppins SemiBold" panose="02000000000000000000" pitchFamily="2" charset="0"/>
              </a:rPr>
              <a:t> a</a:t>
            </a:r>
            <a:r>
              <a:rPr lang="en-US" sz="5400" err="1">
                <a:solidFill>
                  <a:schemeClr val="accent1"/>
                </a:solidFill>
                <a:cs typeface="Poppins SemiBold" panose="02000000000000000000" pitchFamily="2" charset="0"/>
              </a:rPr>
              <a:t>nother</a:t>
            </a:r>
            <a:r>
              <a:rPr lang="en-US" sz="5400">
                <a:solidFill>
                  <a:schemeClr val="accent1"/>
                </a:solidFill>
                <a:cs typeface="Poppins SemiBold" panose="02000000000000000000" pitchFamily="2" charset="0"/>
              </a:rPr>
              <a:t> function P(x), usually simpler, usually from the classes of approximating functions.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13">
                <a:extLst>
                  <a:ext uri="{FF2B5EF4-FFF2-40B4-BE49-F238E27FC236}">
                    <a16:creationId xmlns:a16="http://schemas.microsoft.com/office/drawing/2014/main" id="{24EF3C83-9147-E361-E72E-770396DEBD24}"/>
                  </a:ext>
                </a:extLst>
              </p:cNvPr>
              <p:cNvSpPr txBox="1"/>
              <p:nvPr/>
            </p:nvSpPr>
            <p:spPr>
              <a:xfrm>
                <a:off x="2046467" y="4650730"/>
                <a:ext cx="19633662" cy="166487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5400">
                    <a:solidFill>
                      <a:schemeClr val="accent1"/>
                    </a:solidFill>
                    <a:cs typeface="Poppins SemiBold" panose="02000000000000000000" pitchFamily="2" charset="0"/>
                  </a:rPr>
                  <a:t>If the function is given as a set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54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pl-PL" sz="54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Poppins SemiBold" panose="02000000000000000000" pitchFamily="2" charset="0"/>
                              </a:rPr>
                            </m:ctrlPr>
                          </m:sSubPr>
                          <m:e>
                            <m:r>
                              <a:rPr lang="pl-PL" sz="54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Poppins SemiBold" panose="02000000000000000000" pitchFamily="2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l-PL" sz="54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Poppins SemiBold" panose="02000000000000000000" pitchFamily="2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5400" i="1" dirty="0" err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  <m:t>,</m:t>
                        </m:r>
                        <m:sSub>
                          <m:sSubPr>
                            <m:ctrlPr>
                              <a:rPr lang="pl-PL" sz="54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Poppins SemiBold" panose="02000000000000000000" pitchFamily="2" charset="0"/>
                              </a:rPr>
                            </m:ctrlPr>
                          </m:sSubPr>
                          <m:e>
                            <m:r>
                              <a:rPr lang="pl-PL" sz="54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Poppins SemiBold" panose="02000000000000000000" pitchFamily="2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pl-PL" sz="54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Poppins SemiBold" panose="02000000000000000000" pitchFamily="2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sSubSup>
                      <m:sSubSupPr>
                        <m:ctrlPr>
                          <a:rPr lang="pl-PL" sz="54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</m:ctrlPr>
                      </m:sSubSupPr>
                      <m:e>
                        <m:d>
                          <m:dPr>
                            <m:begChr m:val=""/>
                            <m:endChr m:val="|"/>
                            <m:ctrlPr>
                              <a:rPr lang="pl-PL" sz="54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Poppins SemiBold" panose="02000000000000000000" pitchFamily="2" charset="0"/>
                              </a:rPr>
                            </m:ctrlPr>
                          </m:dPr>
                          <m:e>
                            <m:r>
                              <a:rPr lang="pl-PL">
                                <a:latin typeface="Cambria Math" panose="02040503050406030204" pitchFamily="18" charset="0"/>
                              </a:rPr>
                              <m:t>​</m:t>
                            </m:r>
                          </m:e>
                        </m:d>
                      </m:e>
                      <m:sub>
                        <m:r>
                          <a:rPr lang="pl-PL" sz="54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  <m:t>𝑖</m:t>
                        </m:r>
                        <m:r>
                          <a:rPr lang="pl-PL" sz="54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  <m:t>=1 </m:t>
                        </m:r>
                      </m:sub>
                      <m:sup>
                        <m:r>
                          <a:rPr lang="pl-PL" sz="54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  <m:t>𝑛</m:t>
                        </m:r>
                      </m:sup>
                    </m:sSubSup>
                  </m:oMath>
                </a14:m>
                <a:r>
                  <a:rPr lang="en-US" sz="5400">
                    <a:solidFill>
                      <a:schemeClr val="accent1"/>
                    </a:solidFill>
                    <a:cs typeface="Poppins SemiBold" panose="02000000000000000000" pitchFamily="2" charset="0"/>
                  </a:rPr>
                  <a:t>then we are dealing with an 'point’</a:t>
                </a:r>
                <a:r>
                  <a:rPr lang="pl-PL" sz="5400">
                    <a:solidFill>
                      <a:schemeClr val="accent1"/>
                    </a:solidFill>
                    <a:cs typeface="Poppins SemiBold" panose="02000000000000000000" pitchFamily="2" charset="0"/>
                  </a:rPr>
                  <a:t> </a:t>
                </a:r>
                <a:r>
                  <a:rPr lang="en-US" sz="5400">
                    <a:solidFill>
                      <a:schemeClr val="accent1"/>
                    </a:solidFill>
                    <a:cs typeface="Poppins SemiBold" panose="02000000000000000000" pitchFamily="2" charset="0"/>
                  </a:rPr>
                  <a:t>approximation</a:t>
                </a:r>
              </a:p>
            </p:txBody>
          </p:sp>
        </mc:Choice>
        <mc:Fallback>
          <p:sp>
            <p:nvSpPr>
              <p:cNvPr id="4" name="TextBox 13">
                <a:extLst>
                  <a:ext uri="{FF2B5EF4-FFF2-40B4-BE49-F238E27FC236}">
                    <a16:creationId xmlns:a16="http://schemas.microsoft.com/office/drawing/2014/main" id="{24EF3C83-9147-E361-E72E-770396DEB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6467" y="4650730"/>
                <a:ext cx="19633662" cy="1664879"/>
              </a:xfrm>
              <a:prstGeom prst="rect">
                <a:avLst/>
              </a:prstGeom>
              <a:blipFill>
                <a:blip r:embed="rId4"/>
                <a:stretch>
                  <a:fillRect l="-2110" t="-12364" r="-2204" b="-23636"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13">
                <a:extLst>
                  <a:ext uri="{FF2B5EF4-FFF2-40B4-BE49-F238E27FC236}">
                    <a16:creationId xmlns:a16="http://schemas.microsoft.com/office/drawing/2014/main" id="{80A45CB5-5EBB-5421-9B05-D2AEAEAF70E1}"/>
                  </a:ext>
                </a:extLst>
              </p:cNvPr>
              <p:cNvSpPr txBox="1"/>
              <p:nvPr/>
            </p:nvSpPr>
            <p:spPr>
              <a:xfrm>
                <a:off x="2046467" y="6858000"/>
                <a:ext cx="19633662" cy="166199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5400">
                    <a:solidFill>
                      <a:schemeClr val="accent1"/>
                    </a:solidFill>
                    <a:cs typeface="Poppins SemiBold" panose="02000000000000000000" pitchFamily="2" charset="0"/>
                  </a:rPr>
                  <a:t>If the function has the analytical form </a:t>
                </a:r>
                <a14:m>
                  <m:oMath xmlns:m="http://schemas.openxmlformats.org/officeDocument/2006/math">
                    <m:r>
                      <a:rPr lang="pl-PL" sz="5400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𝑦</m:t>
                    </m:r>
                    <m:r>
                      <a:rPr lang="pl-PL" sz="5400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=</m:t>
                    </m:r>
                    <m:r>
                      <a:rPr lang="pl-PL" sz="5400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𝑓</m:t>
                    </m:r>
                    <m:r>
                      <a:rPr lang="pl-PL" sz="5400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(</m:t>
                    </m:r>
                    <m:r>
                      <a:rPr lang="pl-PL" sz="5400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𝑥</m:t>
                    </m:r>
                    <m:r>
                      <a:rPr lang="pl-PL" sz="5400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)</m:t>
                    </m:r>
                  </m:oMath>
                </a14:m>
                <a:r>
                  <a:rPr lang="en-US" sz="5400">
                    <a:solidFill>
                      <a:schemeClr val="accent1"/>
                    </a:solidFill>
                    <a:cs typeface="Poppins SemiBold" panose="02000000000000000000" pitchFamily="2" charset="0"/>
                  </a:rPr>
                  <a:t>, we are dealing with an integral approximation</a:t>
                </a:r>
              </a:p>
            </p:txBody>
          </p:sp>
        </mc:Choice>
        <mc:Fallback>
          <p:sp>
            <p:nvSpPr>
              <p:cNvPr id="9" name="TextBox 13">
                <a:extLst>
                  <a:ext uri="{FF2B5EF4-FFF2-40B4-BE49-F238E27FC236}">
                    <a16:creationId xmlns:a16="http://schemas.microsoft.com/office/drawing/2014/main" id="{80A45CB5-5EBB-5421-9B05-D2AEAEAF70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6467" y="6858000"/>
                <a:ext cx="19633662" cy="1661993"/>
              </a:xfrm>
              <a:prstGeom prst="rect">
                <a:avLst/>
              </a:prstGeom>
              <a:blipFill>
                <a:blip r:embed="rId5"/>
                <a:stretch>
                  <a:fillRect l="-2110" t="-12000" b="-23273"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3">
            <a:extLst>
              <a:ext uri="{FF2B5EF4-FFF2-40B4-BE49-F238E27FC236}">
                <a16:creationId xmlns:a16="http://schemas.microsoft.com/office/drawing/2014/main" id="{340EBC68-3D8F-E56B-EBAD-917A381F34A5}"/>
              </a:ext>
            </a:extLst>
          </p:cNvPr>
          <p:cNvSpPr txBox="1"/>
          <p:nvPr/>
        </p:nvSpPr>
        <p:spPr>
          <a:xfrm>
            <a:off x="2046467" y="9006690"/>
            <a:ext cx="19633662" cy="16619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5400">
                <a:solidFill>
                  <a:schemeClr val="accent1"/>
                </a:solidFill>
                <a:cs typeface="Poppins SemiBold" panose="02000000000000000000" pitchFamily="2" charset="0"/>
              </a:rPr>
              <a:t>From the point of view of numerical analyzes in engineering issues, the first group is more practical in nature.</a:t>
            </a:r>
          </a:p>
        </p:txBody>
      </p:sp>
    </p:spTree>
    <p:extLst>
      <p:ext uri="{BB962C8B-B14F-4D97-AF65-F5344CB8AC3E}">
        <p14:creationId xmlns:p14="http://schemas.microsoft.com/office/powerpoint/2010/main" val="23657047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674813" y="223834"/>
            <a:ext cx="16091328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pl-PL" sz="7200" b="1" err="1">
                <a:solidFill>
                  <a:schemeClr val="accent1"/>
                </a:solidFill>
                <a:cs typeface="Poppins SemiBold" panose="02000000000000000000" pitchFamily="2" charset="0"/>
              </a:rPr>
              <a:t>approximation</a:t>
            </a:r>
            <a:r>
              <a:rPr lang="pl-PL" sz="7200" b="1">
                <a:solidFill>
                  <a:schemeClr val="accent1"/>
                </a:solidFill>
                <a:cs typeface="Poppins SemiBold" panose="02000000000000000000" pitchFamily="2" charset="0"/>
              </a:rPr>
              <a:t> </a:t>
            </a:r>
            <a:r>
              <a:rPr lang="pl-PL" sz="7200" b="1" err="1">
                <a:solidFill>
                  <a:schemeClr val="accent1"/>
                </a:solidFill>
                <a:cs typeface="Poppins SemiBold" panose="02000000000000000000" pitchFamily="2" charset="0"/>
              </a:rPr>
              <a:t>quality</a:t>
            </a:r>
            <a:endParaRPr lang="en-US" sz="7200" b="1">
              <a:solidFill>
                <a:schemeClr val="accent1"/>
              </a:solidFill>
              <a:cs typeface="Poppins SemiBold" panose="02000000000000000000" pitchFamily="2" charset="0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0" y="3135631"/>
            <a:ext cx="1674813" cy="0"/>
          </a:xfrm>
          <a:prstGeom prst="line">
            <a:avLst/>
          </a:prstGeom>
          <a:ln w="76200">
            <a:solidFill>
              <a:srgbClr val="FBB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3">
                <a:extLst>
                  <a:ext uri="{FF2B5EF4-FFF2-40B4-BE49-F238E27FC236}">
                    <a16:creationId xmlns:a16="http://schemas.microsoft.com/office/drawing/2014/main" id="{80F52F2D-E26B-E744-3C42-670DAE4D1928}"/>
                  </a:ext>
                </a:extLst>
              </p:cNvPr>
              <p:cNvSpPr txBox="1"/>
              <p:nvPr/>
            </p:nvSpPr>
            <p:spPr>
              <a:xfrm>
                <a:off x="2046467" y="1744785"/>
                <a:ext cx="19633662" cy="249299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5400">
                    <a:solidFill>
                      <a:schemeClr val="accent1"/>
                    </a:solidFill>
                    <a:cs typeface="Poppins SemiBold" panose="02000000000000000000" pitchFamily="2" charset="0"/>
                  </a:rPr>
                  <a:t>Since an approximating function approximates another function, the approximation </a:t>
                </a:r>
                <a:r>
                  <a:rPr lang="pl-PL" sz="5400">
                    <a:solidFill>
                      <a:schemeClr val="accent1"/>
                    </a:solidFill>
                    <a:cs typeface="Poppins SemiBold" panose="02000000000000000000" pitchFamily="2" charset="0"/>
                  </a:rPr>
                  <a:t>error </a:t>
                </a:r>
                <a:r>
                  <a:rPr lang="en-US" sz="5400">
                    <a:solidFill>
                      <a:schemeClr val="accent1"/>
                    </a:solidFill>
                    <a:cs typeface="Poppins SemiBold" panose="02000000000000000000" pitchFamily="2" charset="0"/>
                  </a:rPr>
                  <a:t>is the difference (distance) between </a:t>
                </a:r>
                <a14:m>
                  <m:oMath xmlns:m="http://schemas.openxmlformats.org/officeDocument/2006/math">
                    <m:r>
                      <a:rPr lang="en-US" sz="540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𝑓</m:t>
                    </m:r>
                    <m:r>
                      <a:rPr lang="en-US" sz="540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 (</m:t>
                    </m:r>
                    <m:r>
                      <a:rPr lang="en-US" sz="540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𝑥</m:t>
                    </m:r>
                    <m:r>
                      <a:rPr lang="en-US" sz="540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)</m:t>
                    </m:r>
                  </m:oMath>
                </a14:m>
                <a:r>
                  <a:rPr lang="en-US" sz="5400">
                    <a:solidFill>
                      <a:schemeClr val="accent1"/>
                    </a:solidFill>
                    <a:cs typeface="Poppins SemiBold" panose="02000000000000000000" pitchFamily="2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540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𝑃</m:t>
                    </m:r>
                    <m:r>
                      <a:rPr lang="en-US" sz="540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(</m:t>
                    </m:r>
                    <m:r>
                      <a:rPr lang="en-US" sz="540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𝑥</m:t>
                    </m:r>
                    <m:r>
                      <a:rPr lang="en-US" sz="540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)</m:t>
                    </m:r>
                  </m:oMath>
                </a14:m>
                <a:r>
                  <a:rPr lang="en-US" sz="5400">
                    <a:solidFill>
                      <a:schemeClr val="accent1"/>
                    </a:solidFill>
                    <a:cs typeface="Poppins SemiBold" panose="02000000000000000000" pitchFamily="2" charset="0"/>
                  </a:rPr>
                  <a:t>.</a:t>
                </a:r>
              </a:p>
            </p:txBody>
          </p:sp>
        </mc:Choice>
        <mc:Fallback>
          <p:sp>
            <p:nvSpPr>
              <p:cNvPr id="2" name="TextBox 13">
                <a:extLst>
                  <a:ext uri="{FF2B5EF4-FFF2-40B4-BE49-F238E27FC236}">
                    <a16:creationId xmlns:a16="http://schemas.microsoft.com/office/drawing/2014/main" id="{80F52F2D-E26B-E744-3C42-670DAE4D19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6467" y="1744785"/>
                <a:ext cx="19633662" cy="2492990"/>
              </a:xfrm>
              <a:prstGeom prst="rect">
                <a:avLst/>
              </a:prstGeom>
              <a:blipFill>
                <a:blip r:embed="rId4"/>
                <a:stretch>
                  <a:fillRect l="-2110" t="-8273" b="-15815"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13">
                <a:extLst>
                  <a:ext uri="{FF2B5EF4-FFF2-40B4-BE49-F238E27FC236}">
                    <a16:creationId xmlns:a16="http://schemas.microsoft.com/office/drawing/2014/main" id="{9861EB20-A180-6005-A35F-59152DE4BF5C}"/>
                  </a:ext>
                </a:extLst>
              </p:cNvPr>
              <p:cNvSpPr txBox="1"/>
              <p:nvPr/>
            </p:nvSpPr>
            <p:spPr>
              <a:xfrm>
                <a:off x="2046467" y="4650730"/>
                <a:ext cx="19633662" cy="166199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5400">
                    <a:solidFill>
                      <a:schemeClr val="accent1"/>
                    </a:solidFill>
                    <a:cs typeface="Poppins SemiBold" panose="02000000000000000000" pitchFamily="2" charset="0"/>
                  </a:rPr>
                  <a:t>The most common measure of distance is the Euclidean norm (with weight</a:t>
                </a:r>
                <a:r>
                  <a:rPr lang="pl-PL" sz="5400">
                    <a:solidFill>
                      <a:schemeClr val="accent1"/>
                    </a:solidFill>
                    <a:cs typeface="Poppins SemiBold" panose="02000000000000000000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a:rPr lang="pl-PL" sz="540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𝑝</m:t>
                    </m:r>
                    <m:r>
                      <a:rPr lang="en-US" sz="540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(</m:t>
                    </m:r>
                    <m:r>
                      <a:rPr lang="en-US" sz="5400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𝑥</m:t>
                    </m:r>
                    <m:r>
                      <a:rPr lang="en-US" sz="5400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)</m:t>
                    </m:r>
                  </m:oMath>
                </a14:m>
                <a:r>
                  <a:rPr lang="en-US" sz="5400">
                    <a:solidFill>
                      <a:schemeClr val="accent1"/>
                    </a:solidFill>
                    <a:cs typeface="Poppins SemiBold" panose="02000000000000000000" pitchFamily="2" charset="0"/>
                  </a:rPr>
                  <a:t>):</a:t>
                </a:r>
              </a:p>
            </p:txBody>
          </p:sp>
        </mc:Choice>
        <mc:Fallback>
          <p:sp>
            <p:nvSpPr>
              <p:cNvPr id="3" name="TextBox 13">
                <a:extLst>
                  <a:ext uri="{FF2B5EF4-FFF2-40B4-BE49-F238E27FC236}">
                    <a16:creationId xmlns:a16="http://schemas.microsoft.com/office/drawing/2014/main" id="{9861EB20-A180-6005-A35F-59152DE4BF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6467" y="4650730"/>
                <a:ext cx="19633662" cy="1661993"/>
              </a:xfrm>
              <a:prstGeom prst="rect">
                <a:avLst/>
              </a:prstGeom>
              <a:blipFill>
                <a:blip r:embed="rId5"/>
                <a:stretch>
                  <a:fillRect l="-2110" t="-12727" b="-23636"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Obraz 5">
            <a:extLst>
              <a:ext uri="{FF2B5EF4-FFF2-40B4-BE49-F238E27FC236}">
                <a16:creationId xmlns:a16="http://schemas.microsoft.com/office/drawing/2014/main" id="{18B51E52-F984-29D2-EFB2-2224BE03F4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76883" y="6725678"/>
            <a:ext cx="13909859" cy="5006605"/>
          </a:xfrm>
          <a:prstGeom prst="rect">
            <a:avLst/>
          </a:prstGeom>
        </p:spPr>
      </p:pic>
      <p:sp>
        <p:nvSpPr>
          <p:cNvPr id="7" name="TextBox 13">
            <a:extLst>
              <a:ext uri="{FF2B5EF4-FFF2-40B4-BE49-F238E27FC236}">
                <a16:creationId xmlns:a16="http://schemas.microsoft.com/office/drawing/2014/main" id="{B1521DC4-22E1-04B3-76EC-358F0390ACDA}"/>
              </a:ext>
            </a:extLst>
          </p:cNvPr>
          <p:cNvSpPr txBox="1"/>
          <p:nvPr/>
        </p:nvSpPr>
        <p:spPr>
          <a:xfrm>
            <a:off x="10589342" y="7403278"/>
            <a:ext cx="12521203" cy="8309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pl-PL" sz="5400">
                <a:solidFill>
                  <a:schemeClr val="accent1"/>
                </a:solidFill>
                <a:cs typeface="Poppins SemiBold" panose="02000000000000000000" pitchFamily="2" charset="0"/>
              </a:rPr>
              <a:t>for point </a:t>
            </a:r>
            <a:r>
              <a:rPr lang="pl-PL" sz="5400" err="1">
                <a:solidFill>
                  <a:schemeClr val="accent1"/>
                </a:solidFill>
                <a:cs typeface="Poppins SemiBold" panose="02000000000000000000" pitchFamily="2" charset="0"/>
              </a:rPr>
              <a:t>approximation</a:t>
            </a:r>
            <a:endParaRPr lang="en-US" sz="5400">
              <a:solidFill>
                <a:schemeClr val="accent1"/>
              </a:solidFill>
              <a:cs typeface="Poppins SemiBold" panose="02000000000000000000" pitchFamily="2" charset="0"/>
            </a:endParaRPr>
          </a:p>
        </p:txBody>
      </p:sp>
      <p:sp>
        <p:nvSpPr>
          <p:cNvPr id="8" name="TextBox 13">
            <a:extLst>
              <a:ext uri="{FF2B5EF4-FFF2-40B4-BE49-F238E27FC236}">
                <a16:creationId xmlns:a16="http://schemas.microsoft.com/office/drawing/2014/main" id="{2F775B49-5015-F453-A0B0-492009D0791C}"/>
              </a:ext>
            </a:extLst>
          </p:cNvPr>
          <p:cNvSpPr txBox="1"/>
          <p:nvPr/>
        </p:nvSpPr>
        <p:spPr>
          <a:xfrm>
            <a:off x="11229379" y="10087485"/>
            <a:ext cx="12314726" cy="8309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pl-PL" sz="5400">
                <a:solidFill>
                  <a:schemeClr val="accent1"/>
                </a:solidFill>
                <a:cs typeface="Poppins SemiBold" panose="02000000000000000000" pitchFamily="2" charset="0"/>
              </a:rPr>
              <a:t>for </a:t>
            </a:r>
            <a:r>
              <a:rPr lang="pl-PL" sz="5400" err="1">
                <a:solidFill>
                  <a:schemeClr val="accent1"/>
                </a:solidFill>
                <a:cs typeface="Poppins SemiBold" panose="02000000000000000000" pitchFamily="2" charset="0"/>
              </a:rPr>
              <a:t>continuous</a:t>
            </a:r>
            <a:r>
              <a:rPr lang="pl-PL" sz="5400">
                <a:solidFill>
                  <a:schemeClr val="accent1"/>
                </a:solidFill>
                <a:cs typeface="Poppins SemiBold" panose="02000000000000000000" pitchFamily="2" charset="0"/>
              </a:rPr>
              <a:t> </a:t>
            </a:r>
            <a:r>
              <a:rPr lang="pl-PL" sz="5400" err="1">
                <a:solidFill>
                  <a:schemeClr val="accent1"/>
                </a:solidFill>
                <a:cs typeface="Poppins SemiBold" panose="02000000000000000000" pitchFamily="2" charset="0"/>
              </a:rPr>
              <a:t>approximation</a:t>
            </a:r>
            <a:endParaRPr lang="en-US" sz="5400">
              <a:solidFill>
                <a:schemeClr val="accent1"/>
              </a:solidFill>
              <a:cs typeface="Poppins SemiBold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32045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674813" y="223834"/>
            <a:ext cx="16091328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pl-PL" sz="7200" b="1" err="1">
                <a:solidFill>
                  <a:schemeClr val="accent1"/>
                </a:solidFill>
                <a:cs typeface="Poppins SemiBold" panose="02000000000000000000" pitchFamily="2" charset="0"/>
              </a:rPr>
              <a:t>Approximation</a:t>
            </a:r>
            <a:endParaRPr lang="pl-PL" sz="7200" b="1">
              <a:solidFill>
                <a:schemeClr val="accent1"/>
              </a:solidFill>
              <a:cs typeface="Poppins SemiBold" panose="02000000000000000000" pitchFamily="2" charset="0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0" y="3135631"/>
            <a:ext cx="1674813" cy="0"/>
          </a:xfrm>
          <a:prstGeom prst="line">
            <a:avLst/>
          </a:prstGeom>
          <a:ln w="76200">
            <a:solidFill>
              <a:srgbClr val="FBB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Obraz 9">
            <a:extLst>
              <a:ext uri="{FF2B5EF4-FFF2-40B4-BE49-F238E27FC236}">
                <a16:creationId xmlns:a16="http://schemas.microsoft.com/office/drawing/2014/main" id="{18F1B3EC-AB4F-B29B-A67F-C91F0F71F3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0620" y="1331830"/>
            <a:ext cx="16311266" cy="10131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1615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674813" y="223834"/>
            <a:ext cx="16091328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pl-PL" sz="7200" b="1" err="1">
                <a:solidFill>
                  <a:schemeClr val="accent1"/>
                </a:solidFill>
                <a:cs typeface="Poppins SemiBold" panose="02000000000000000000" pitchFamily="2" charset="0"/>
              </a:rPr>
              <a:t>interpolation</a:t>
            </a:r>
            <a:r>
              <a:rPr lang="pl-PL" sz="7200" b="1">
                <a:solidFill>
                  <a:schemeClr val="accent1"/>
                </a:solidFill>
                <a:cs typeface="Poppins SemiBold" panose="02000000000000000000" pitchFamily="2" charset="0"/>
              </a:rPr>
              <a:t>?</a:t>
            </a:r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0" y="3135631"/>
            <a:ext cx="1674813" cy="0"/>
          </a:xfrm>
          <a:prstGeom prst="line">
            <a:avLst/>
          </a:prstGeom>
          <a:ln w="76200">
            <a:solidFill>
              <a:srgbClr val="FBB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Obraz 9">
            <a:extLst>
              <a:ext uri="{FF2B5EF4-FFF2-40B4-BE49-F238E27FC236}">
                <a16:creationId xmlns:a16="http://schemas.microsoft.com/office/drawing/2014/main" id="{18F1B3EC-AB4F-B29B-A67F-C91F0F71F3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0620" y="1331830"/>
            <a:ext cx="16311266" cy="10131363"/>
          </a:xfrm>
          <a:prstGeom prst="rect">
            <a:avLst/>
          </a:prstGeom>
        </p:spPr>
      </p:pic>
      <p:pic>
        <p:nvPicPr>
          <p:cNvPr id="3" name="Obraz 2">
            <a:extLst>
              <a:ext uri="{FF2B5EF4-FFF2-40B4-BE49-F238E27FC236}">
                <a16:creationId xmlns:a16="http://schemas.microsoft.com/office/drawing/2014/main" id="{832A90B5-9C18-CDCA-E101-56D7F0E993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07274" y="1331830"/>
            <a:ext cx="15784612" cy="9717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469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674813" y="223834"/>
            <a:ext cx="16091328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200" b="1">
                <a:solidFill>
                  <a:schemeClr val="accent1"/>
                </a:solidFill>
                <a:cs typeface="Poppins SemiBold" panose="02000000000000000000" pitchFamily="2" charset="0"/>
              </a:rPr>
              <a:t>Approximation of a linear function</a:t>
            </a:r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0" y="3135631"/>
            <a:ext cx="1674813" cy="0"/>
          </a:xfrm>
          <a:prstGeom prst="line">
            <a:avLst/>
          </a:prstGeom>
          <a:ln w="76200">
            <a:solidFill>
              <a:srgbClr val="FBB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Obraz 9">
            <a:extLst>
              <a:ext uri="{FF2B5EF4-FFF2-40B4-BE49-F238E27FC236}">
                <a16:creationId xmlns:a16="http://schemas.microsoft.com/office/drawing/2014/main" id="{18F1B3EC-AB4F-B29B-A67F-C91F0F71F3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0620" y="1331830"/>
            <a:ext cx="16311266" cy="10131363"/>
          </a:xfrm>
          <a:prstGeom prst="rect">
            <a:avLst/>
          </a:prstGeom>
        </p:spPr>
      </p:pic>
      <p:pic>
        <p:nvPicPr>
          <p:cNvPr id="3" name="Obraz 2">
            <a:extLst>
              <a:ext uri="{FF2B5EF4-FFF2-40B4-BE49-F238E27FC236}">
                <a16:creationId xmlns:a16="http://schemas.microsoft.com/office/drawing/2014/main" id="{832A90B5-9C18-CDCA-E101-56D7F0E993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07274" y="1331830"/>
            <a:ext cx="15784612" cy="9717116"/>
          </a:xfrm>
          <a:prstGeom prst="rect">
            <a:avLst/>
          </a:prstGeom>
        </p:spPr>
      </p:pic>
      <p:pic>
        <p:nvPicPr>
          <p:cNvPr id="4" name="Obraz 3">
            <a:extLst>
              <a:ext uri="{FF2B5EF4-FFF2-40B4-BE49-F238E27FC236}">
                <a16:creationId xmlns:a16="http://schemas.microsoft.com/office/drawing/2014/main" id="{6A5FB203-3458-11F6-FB3F-DA431176B0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80620" y="1925865"/>
            <a:ext cx="16274917" cy="9537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0175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674813" y="223834"/>
            <a:ext cx="16091328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200" b="1">
                <a:solidFill>
                  <a:schemeClr val="accent1"/>
                </a:solidFill>
                <a:cs typeface="Poppins SemiBold" panose="02000000000000000000" pitchFamily="2" charset="0"/>
              </a:rPr>
              <a:t>Approximation of the quadratic function</a:t>
            </a:r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0" y="3135631"/>
            <a:ext cx="1674813" cy="0"/>
          </a:xfrm>
          <a:prstGeom prst="line">
            <a:avLst/>
          </a:prstGeom>
          <a:ln w="76200">
            <a:solidFill>
              <a:srgbClr val="FBB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Obraz 9">
            <a:extLst>
              <a:ext uri="{FF2B5EF4-FFF2-40B4-BE49-F238E27FC236}">
                <a16:creationId xmlns:a16="http://schemas.microsoft.com/office/drawing/2014/main" id="{18F1B3EC-AB4F-B29B-A67F-C91F0F71F3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0620" y="1331830"/>
            <a:ext cx="16311266" cy="10131363"/>
          </a:xfrm>
          <a:prstGeom prst="rect">
            <a:avLst/>
          </a:prstGeom>
        </p:spPr>
      </p:pic>
      <p:pic>
        <p:nvPicPr>
          <p:cNvPr id="3" name="Obraz 2">
            <a:extLst>
              <a:ext uri="{FF2B5EF4-FFF2-40B4-BE49-F238E27FC236}">
                <a16:creationId xmlns:a16="http://schemas.microsoft.com/office/drawing/2014/main" id="{832A90B5-9C18-CDCA-E101-56D7F0E993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07274" y="1331830"/>
            <a:ext cx="15784612" cy="9717116"/>
          </a:xfrm>
          <a:prstGeom prst="rect">
            <a:avLst/>
          </a:prstGeom>
        </p:spPr>
      </p:pic>
      <p:pic>
        <p:nvPicPr>
          <p:cNvPr id="4" name="Obraz 3">
            <a:extLst>
              <a:ext uri="{FF2B5EF4-FFF2-40B4-BE49-F238E27FC236}">
                <a16:creationId xmlns:a16="http://schemas.microsoft.com/office/drawing/2014/main" id="{6A5FB203-3458-11F6-FB3F-DA431176B0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80620" y="1925865"/>
            <a:ext cx="16274917" cy="9537328"/>
          </a:xfrm>
          <a:prstGeom prst="rect">
            <a:avLst/>
          </a:prstGeom>
        </p:spPr>
      </p:pic>
      <p:pic>
        <p:nvPicPr>
          <p:cNvPr id="5" name="Obraz 4">
            <a:extLst>
              <a:ext uri="{FF2B5EF4-FFF2-40B4-BE49-F238E27FC236}">
                <a16:creationId xmlns:a16="http://schemas.microsoft.com/office/drawing/2014/main" id="{AB80A491-CA2F-9F26-674B-ED99D2CA94F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07274" y="1803075"/>
            <a:ext cx="15748263" cy="972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9295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674812" y="223834"/>
            <a:ext cx="19887329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200" b="1">
                <a:solidFill>
                  <a:schemeClr val="accent1"/>
                </a:solidFill>
                <a:cs typeface="Poppins SemiBold" panose="02000000000000000000" pitchFamily="2" charset="0"/>
              </a:rPr>
              <a:t>Approximation with a third degree polynomial</a:t>
            </a:r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0" y="3135631"/>
            <a:ext cx="1674813" cy="0"/>
          </a:xfrm>
          <a:prstGeom prst="line">
            <a:avLst/>
          </a:prstGeom>
          <a:ln w="76200">
            <a:solidFill>
              <a:srgbClr val="FBB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Obraz 9">
            <a:extLst>
              <a:ext uri="{FF2B5EF4-FFF2-40B4-BE49-F238E27FC236}">
                <a16:creationId xmlns:a16="http://schemas.microsoft.com/office/drawing/2014/main" id="{18F1B3EC-AB4F-B29B-A67F-C91F0F71F3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0620" y="1331830"/>
            <a:ext cx="16311266" cy="10131363"/>
          </a:xfrm>
          <a:prstGeom prst="rect">
            <a:avLst/>
          </a:prstGeom>
        </p:spPr>
      </p:pic>
      <p:pic>
        <p:nvPicPr>
          <p:cNvPr id="3" name="Obraz 2">
            <a:extLst>
              <a:ext uri="{FF2B5EF4-FFF2-40B4-BE49-F238E27FC236}">
                <a16:creationId xmlns:a16="http://schemas.microsoft.com/office/drawing/2014/main" id="{832A90B5-9C18-CDCA-E101-56D7F0E993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07274" y="1331830"/>
            <a:ext cx="15784612" cy="9717116"/>
          </a:xfrm>
          <a:prstGeom prst="rect">
            <a:avLst/>
          </a:prstGeom>
        </p:spPr>
      </p:pic>
      <p:pic>
        <p:nvPicPr>
          <p:cNvPr id="4" name="Obraz 3">
            <a:extLst>
              <a:ext uri="{FF2B5EF4-FFF2-40B4-BE49-F238E27FC236}">
                <a16:creationId xmlns:a16="http://schemas.microsoft.com/office/drawing/2014/main" id="{6A5FB203-3458-11F6-FB3F-DA431176B0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80620" y="1925865"/>
            <a:ext cx="16274917" cy="9537328"/>
          </a:xfrm>
          <a:prstGeom prst="rect">
            <a:avLst/>
          </a:prstGeom>
        </p:spPr>
      </p:pic>
      <p:pic>
        <p:nvPicPr>
          <p:cNvPr id="5" name="Obraz 4">
            <a:extLst>
              <a:ext uri="{FF2B5EF4-FFF2-40B4-BE49-F238E27FC236}">
                <a16:creationId xmlns:a16="http://schemas.microsoft.com/office/drawing/2014/main" id="{AB80A491-CA2F-9F26-674B-ED99D2CA94F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07274" y="1803075"/>
            <a:ext cx="15748263" cy="9726200"/>
          </a:xfrm>
          <a:prstGeom prst="rect">
            <a:avLst/>
          </a:prstGeom>
        </p:spPr>
      </p:pic>
      <p:pic>
        <p:nvPicPr>
          <p:cNvPr id="6" name="Obraz 5">
            <a:extLst>
              <a:ext uri="{FF2B5EF4-FFF2-40B4-BE49-F238E27FC236}">
                <a16:creationId xmlns:a16="http://schemas.microsoft.com/office/drawing/2014/main" id="{E1D5A800-63AD-57E3-ABB4-94B4852EE0C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12403" y="2089612"/>
            <a:ext cx="15847700" cy="9472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9914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/>
              <p:cNvSpPr txBox="1"/>
              <p:nvPr/>
            </p:nvSpPr>
            <p:spPr>
              <a:xfrm>
                <a:off x="1674812" y="223834"/>
                <a:ext cx="22709188" cy="110799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7200" b="1">
                    <a:solidFill>
                      <a:schemeClr val="accent1"/>
                    </a:solidFill>
                    <a:cs typeface="Poppins SemiBold" panose="02000000000000000000" pitchFamily="2" charset="0"/>
                  </a:rPr>
                  <a:t>The function from which the points </a:t>
                </a:r>
                <a14:m>
                  <m:oMath xmlns:m="http://schemas.openxmlformats.org/officeDocument/2006/math">
                    <m:r>
                      <a:rPr lang="en-US" sz="7200" b="1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(</m:t>
                    </m:r>
                    <m:sSub>
                      <m:sSubPr>
                        <m:ctrlPr>
                          <a:rPr lang="pl-PL" sz="7200" b="1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</m:ctrlPr>
                      </m:sSubPr>
                      <m:e>
                        <m:r>
                          <a:rPr lang="en-US" sz="7200" b="1" i="1" dirty="0" err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  <m:t>𝒙</m:t>
                        </m:r>
                      </m:e>
                      <m:sub>
                        <m:r>
                          <a:rPr lang="en-US" sz="7200" b="1" i="1" dirty="0" err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  <m:t>𝒊</m:t>
                        </m:r>
                      </m:sub>
                    </m:sSub>
                    <m:r>
                      <a:rPr lang="en-US" sz="7200" b="1" i="1" dirty="0" err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,</m:t>
                    </m:r>
                    <m:sSub>
                      <m:sSubPr>
                        <m:ctrlPr>
                          <a:rPr lang="pl-PL" sz="7200" b="1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</m:ctrlPr>
                      </m:sSubPr>
                      <m:e>
                        <m:r>
                          <a:rPr lang="en-US" sz="7200" b="1" i="1" dirty="0" err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  <m:t>𝒚</m:t>
                        </m:r>
                      </m:e>
                      <m:sub>
                        <m:r>
                          <a:rPr lang="en-US" sz="7200" b="1" i="1" dirty="0" err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  <m:t>𝒊</m:t>
                        </m:r>
                      </m:sub>
                    </m:sSub>
                    <m:r>
                      <a:rPr lang="en-US" sz="7200" b="1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) </m:t>
                    </m:r>
                  </m:oMath>
                </a14:m>
                <a:r>
                  <a:rPr lang="en-US" sz="7200" b="1">
                    <a:solidFill>
                      <a:schemeClr val="accent1"/>
                    </a:solidFill>
                    <a:cs typeface="Poppins SemiBold" panose="02000000000000000000" pitchFamily="2" charset="0"/>
                  </a:rPr>
                  <a:t>truly come</a:t>
                </a:r>
              </a:p>
            </p:txBody>
          </p:sp>
        </mc:Choice>
        <mc:Fallback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4812" y="223834"/>
                <a:ext cx="22709188" cy="1107996"/>
              </a:xfrm>
              <a:prstGeom prst="rect">
                <a:avLst/>
              </a:prstGeom>
              <a:blipFill>
                <a:blip r:embed="rId4"/>
                <a:stretch>
                  <a:fillRect l="-2443" t="-25414" b="-491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Connector 15"/>
          <p:cNvCxnSpPr/>
          <p:nvPr/>
        </p:nvCxnSpPr>
        <p:spPr>
          <a:xfrm flipH="1">
            <a:off x="0" y="3135631"/>
            <a:ext cx="1674813" cy="0"/>
          </a:xfrm>
          <a:prstGeom prst="line">
            <a:avLst/>
          </a:prstGeom>
          <a:ln w="76200">
            <a:solidFill>
              <a:srgbClr val="FBB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Obraz 9">
            <a:extLst>
              <a:ext uri="{FF2B5EF4-FFF2-40B4-BE49-F238E27FC236}">
                <a16:creationId xmlns:a16="http://schemas.microsoft.com/office/drawing/2014/main" id="{18F1B3EC-AB4F-B29B-A67F-C91F0F71F3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80620" y="1331830"/>
            <a:ext cx="16311266" cy="10131363"/>
          </a:xfrm>
          <a:prstGeom prst="rect">
            <a:avLst/>
          </a:prstGeom>
        </p:spPr>
      </p:pic>
      <p:pic>
        <p:nvPicPr>
          <p:cNvPr id="3" name="Obraz 2">
            <a:extLst>
              <a:ext uri="{FF2B5EF4-FFF2-40B4-BE49-F238E27FC236}">
                <a16:creationId xmlns:a16="http://schemas.microsoft.com/office/drawing/2014/main" id="{832A90B5-9C18-CDCA-E101-56D7F0E993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07274" y="1331830"/>
            <a:ext cx="15784612" cy="9717116"/>
          </a:xfrm>
          <a:prstGeom prst="rect">
            <a:avLst/>
          </a:prstGeom>
        </p:spPr>
      </p:pic>
      <p:pic>
        <p:nvPicPr>
          <p:cNvPr id="4" name="Obraz 3">
            <a:extLst>
              <a:ext uri="{FF2B5EF4-FFF2-40B4-BE49-F238E27FC236}">
                <a16:creationId xmlns:a16="http://schemas.microsoft.com/office/drawing/2014/main" id="{6A5FB203-3458-11F6-FB3F-DA431176B08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80620" y="1925865"/>
            <a:ext cx="16274917" cy="9537328"/>
          </a:xfrm>
          <a:prstGeom prst="rect">
            <a:avLst/>
          </a:prstGeom>
        </p:spPr>
      </p:pic>
      <p:pic>
        <p:nvPicPr>
          <p:cNvPr id="5" name="Obraz 4">
            <a:extLst>
              <a:ext uri="{FF2B5EF4-FFF2-40B4-BE49-F238E27FC236}">
                <a16:creationId xmlns:a16="http://schemas.microsoft.com/office/drawing/2014/main" id="{AB80A491-CA2F-9F26-674B-ED99D2CA94F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07274" y="1803075"/>
            <a:ext cx="15748263" cy="9726200"/>
          </a:xfrm>
          <a:prstGeom prst="rect">
            <a:avLst/>
          </a:prstGeom>
        </p:spPr>
      </p:pic>
      <p:pic>
        <p:nvPicPr>
          <p:cNvPr id="6" name="Obraz 5">
            <a:extLst>
              <a:ext uri="{FF2B5EF4-FFF2-40B4-BE49-F238E27FC236}">
                <a16:creationId xmlns:a16="http://schemas.microsoft.com/office/drawing/2014/main" id="{E1D5A800-63AD-57E3-ABB4-94B4852EE0C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12403" y="2089612"/>
            <a:ext cx="15847700" cy="9472704"/>
          </a:xfrm>
          <a:prstGeom prst="rect">
            <a:avLst/>
          </a:prstGeom>
        </p:spPr>
      </p:pic>
      <p:pic>
        <p:nvPicPr>
          <p:cNvPr id="7" name="Obraz 6">
            <a:extLst>
              <a:ext uri="{FF2B5EF4-FFF2-40B4-BE49-F238E27FC236}">
                <a16:creationId xmlns:a16="http://schemas.microsoft.com/office/drawing/2014/main" id="{1D3AD8C8-19F1-9F84-5C66-C69B833F257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76054" y="2186725"/>
            <a:ext cx="15552829" cy="9593128"/>
          </a:xfrm>
          <a:prstGeom prst="rect">
            <a:avLst/>
          </a:prstGeom>
        </p:spPr>
      </p:pic>
      <p:pic>
        <p:nvPicPr>
          <p:cNvPr id="9" name="Obraz 8">
            <a:extLst>
              <a:ext uri="{FF2B5EF4-FFF2-40B4-BE49-F238E27FC236}">
                <a16:creationId xmlns:a16="http://schemas.microsoft.com/office/drawing/2014/main" id="{3400FC54-0233-62D6-87BD-BEE19220546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65144" y="1592690"/>
            <a:ext cx="8295177" cy="1025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0202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674812" y="223834"/>
            <a:ext cx="22709188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200" b="1">
                <a:solidFill>
                  <a:schemeClr val="accent1"/>
                </a:solidFill>
                <a:cs typeface="Poppins SemiBold" panose="02000000000000000000" pitchFamily="2" charset="0"/>
              </a:rPr>
              <a:t>Linear approximation</a:t>
            </a:r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0" y="3135631"/>
            <a:ext cx="1674813" cy="0"/>
          </a:xfrm>
          <a:prstGeom prst="line">
            <a:avLst/>
          </a:prstGeom>
          <a:ln w="76200">
            <a:solidFill>
              <a:srgbClr val="FBB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3">
                <a:extLst>
                  <a:ext uri="{FF2B5EF4-FFF2-40B4-BE49-F238E27FC236}">
                    <a16:creationId xmlns:a16="http://schemas.microsoft.com/office/drawing/2014/main" id="{2DDFE4BB-5CA3-5C3E-416C-19A181B907FE}"/>
                  </a:ext>
                </a:extLst>
              </p:cNvPr>
              <p:cNvSpPr txBox="1"/>
              <p:nvPr/>
            </p:nvSpPr>
            <p:spPr>
              <a:xfrm>
                <a:off x="2046467" y="1744785"/>
                <a:ext cx="19633662" cy="166199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5400">
                    <a:solidFill>
                      <a:schemeClr val="accent1"/>
                    </a:solidFill>
                    <a:cs typeface="Poppins SemiBold" panose="02000000000000000000" pitchFamily="2" charset="0"/>
                  </a:rPr>
                  <a:t>Building a line approximating points </a:t>
                </a:r>
                <a14:m>
                  <m:oMath xmlns:m="http://schemas.openxmlformats.org/officeDocument/2006/math">
                    <m:r>
                      <a:rPr lang="en-US" sz="540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(</m:t>
                    </m:r>
                    <m:r>
                      <a:rPr lang="en-US" sz="5400" i="1" dirty="0" err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𝑥𝑖</m:t>
                    </m:r>
                    <m:r>
                      <a:rPr lang="en-US" sz="5400" i="1" dirty="0" err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,</m:t>
                    </m:r>
                    <m:r>
                      <a:rPr lang="en-US" sz="5400" i="1" dirty="0" err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𝑦𝑖</m:t>
                    </m:r>
                    <m:r>
                      <a:rPr lang="en-US" sz="540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)</m:t>
                    </m:r>
                  </m:oMath>
                </a14:m>
                <a:r>
                  <a:rPr lang="en-US" sz="5400">
                    <a:solidFill>
                      <a:schemeClr val="accent1"/>
                    </a:solidFill>
                    <a:cs typeface="Poppins SemiBold" panose="02000000000000000000" pitchFamily="2" charset="0"/>
                  </a:rPr>
                  <a:t> is based on finding the coefficients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l-PL" sz="54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</m:ctrlPr>
                      </m:sSubPr>
                      <m:e>
                        <m:r>
                          <a:rPr lang="en-US" sz="540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  <m:t>𝑎</m:t>
                        </m:r>
                      </m:e>
                      <m:sub>
                        <m:r>
                          <a:rPr lang="en-US" sz="540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5400">
                    <a:solidFill>
                      <a:schemeClr val="accent1"/>
                    </a:solidFill>
                    <a:cs typeface="Poppins SemiBold" panose="02000000000000000000" pitchFamily="2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l-PL" sz="54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</m:ctrlPr>
                      </m:sSubPr>
                      <m:e>
                        <m:r>
                          <a:rPr lang="en-US" sz="540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  <m:t>𝑎</m:t>
                        </m:r>
                      </m:e>
                      <m:sub>
                        <m:r>
                          <a:rPr lang="en-US" sz="540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5400">
                    <a:solidFill>
                      <a:schemeClr val="accent1"/>
                    </a:solidFill>
                    <a:cs typeface="Poppins SemiBold" panose="02000000000000000000" pitchFamily="2" charset="0"/>
                  </a:rPr>
                  <a:t>, which minimize:</a:t>
                </a:r>
              </a:p>
            </p:txBody>
          </p:sp>
        </mc:Choice>
        <mc:Fallback>
          <p:sp>
            <p:nvSpPr>
              <p:cNvPr id="2" name="TextBox 13">
                <a:extLst>
                  <a:ext uri="{FF2B5EF4-FFF2-40B4-BE49-F238E27FC236}">
                    <a16:creationId xmlns:a16="http://schemas.microsoft.com/office/drawing/2014/main" id="{2DDFE4BB-5CA3-5C3E-416C-19A181B907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6467" y="1744785"/>
                <a:ext cx="19633662" cy="1661993"/>
              </a:xfrm>
              <a:prstGeom prst="rect">
                <a:avLst/>
              </a:prstGeom>
              <a:blipFill>
                <a:blip r:embed="rId4"/>
                <a:stretch>
                  <a:fillRect l="-2110" t="-12000" b="-24000"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Obraz 10">
            <a:extLst>
              <a:ext uri="{FF2B5EF4-FFF2-40B4-BE49-F238E27FC236}">
                <a16:creationId xmlns:a16="http://schemas.microsoft.com/office/drawing/2014/main" id="{3C93098F-D363-84B0-AFAF-238DC3A919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6858" y="3406778"/>
            <a:ext cx="9503464" cy="5161556"/>
          </a:xfrm>
          <a:prstGeom prst="rect">
            <a:avLst/>
          </a:prstGeom>
        </p:spPr>
      </p:pic>
      <p:sp>
        <p:nvSpPr>
          <p:cNvPr id="12" name="TextBox 13">
            <a:extLst>
              <a:ext uri="{FF2B5EF4-FFF2-40B4-BE49-F238E27FC236}">
                <a16:creationId xmlns:a16="http://schemas.microsoft.com/office/drawing/2014/main" id="{FB700234-1B90-5A43-21AC-CAB181EE4596}"/>
              </a:ext>
            </a:extLst>
          </p:cNvPr>
          <p:cNvSpPr txBox="1"/>
          <p:nvPr/>
        </p:nvSpPr>
        <p:spPr>
          <a:xfrm>
            <a:off x="2375169" y="8647229"/>
            <a:ext cx="19633662" cy="8309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5400">
                <a:solidFill>
                  <a:schemeClr val="accent1"/>
                </a:solidFill>
                <a:cs typeface="Poppins SemiBold" panose="02000000000000000000" pitchFamily="2" charset="0"/>
              </a:rPr>
              <a:t>The above procedure is called the Least Squares Method</a:t>
            </a:r>
          </a:p>
        </p:txBody>
      </p:sp>
    </p:spTree>
    <p:extLst>
      <p:ext uri="{BB962C8B-B14F-4D97-AF65-F5344CB8AC3E}">
        <p14:creationId xmlns:p14="http://schemas.microsoft.com/office/powerpoint/2010/main" val="38332931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674812" y="223834"/>
            <a:ext cx="22709188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200" b="1">
                <a:solidFill>
                  <a:schemeClr val="accent1"/>
                </a:solidFill>
                <a:cs typeface="Poppins SemiBold" panose="02000000000000000000" pitchFamily="2" charset="0"/>
              </a:rPr>
              <a:t>Polynomial approximation – least squares method</a:t>
            </a:r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0" y="3135631"/>
            <a:ext cx="1674813" cy="0"/>
          </a:xfrm>
          <a:prstGeom prst="line">
            <a:avLst/>
          </a:prstGeom>
          <a:ln w="76200">
            <a:solidFill>
              <a:srgbClr val="FBB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3">
                <a:extLst>
                  <a:ext uri="{FF2B5EF4-FFF2-40B4-BE49-F238E27FC236}">
                    <a16:creationId xmlns:a16="http://schemas.microsoft.com/office/drawing/2014/main" id="{FB700234-1B90-5A43-21AC-CAB181EE4596}"/>
                  </a:ext>
                </a:extLst>
              </p:cNvPr>
              <p:cNvSpPr txBox="1"/>
              <p:nvPr/>
            </p:nvSpPr>
            <p:spPr>
              <a:xfrm>
                <a:off x="1674812" y="3431287"/>
                <a:ext cx="19633662" cy="83099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5400">
                    <a:solidFill>
                      <a:schemeClr val="accent1"/>
                    </a:solidFill>
                    <a:cs typeface="Poppins SemiBold" panose="02000000000000000000" pitchFamily="2" charset="0"/>
                  </a:rPr>
                  <a:t>The minimum value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l-PL" sz="540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</m:ctrlPr>
                      </m:sSupPr>
                      <m:e>
                        <m:r>
                          <a:rPr lang="en-US" sz="540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  <m:t>𝑆</m:t>
                        </m:r>
                      </m:e>
                      <m:sup>
                        <m:r>
                          <a:rPr lang="en-US" sz="540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5400">
                    <a:solidFill>
                      <a:schemeClr val="accent1"/>
                    </a:solidFill>
                    <a:cs typeface="Poppins SemiBold" panose="02000000000000000000" pitchFamily="2" charset="0"/>
                  </a:rPr>
                  <a:t> will be reached when</a:t>
                </a:r>
              </a:p>
            </p:txBody>
          </p:sp>
        </mc:Choice>
        <mc:Fallback>
          <p:sp>
            <p:nvSpPr>
              <p:cNvPr id="12" name="TextBox 13">
                <a:extLst>
                  <a:ext uri="{FF2B5EF4-FFF2-40B4-BE49-F238E27FC236}">
                    <a16:creationId xmlns:a16="http://schemas.microsoft.com/office/drawing/2014/main" id="{FB700234-1B90-5A43-21AC-CAB181EE45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4812" y="3431287"/>
                <a:ext cx="19633662" cy="830997"/>
              </a:xfrm>
              <a:prstGeom prst="rect">
                <a:avLst/>
              </a:prstGeom>
              <a:blipFill>
                <a:blip r:embed="rId4"/>
                <a:stretch>
                  <a:fillRect l="-2110" t="-24638" b="-48551"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Obraz 3">
            <a:extLst>
              <a:ext uri="{FF2B5EF4-FFF2-40B4-BE49-F238E27FC236}">
                <a16:creationId xmlns:a16="http://schemas.microsoft.com/office/drawing/2014/main" id="{6073BD2A-4C9A-A401-7C8E-7B0FA972496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79775"/>
          <a:stretch/>
        </p:blipFill>
        <p:spPr>
          <a:xfrm>
            <a:off x="6642725" y="1248086"/>
            <a:ext cx="10397594" cy="2254253"/>
          </a:xfrm>
          <a:prstGeom prst="rect">
            <a:avLst/>
          </a:prstGeom>
        </p:spPr>
      </p:pic>
      <p:pic>
        <p:nvPicPr>
          <p:cNvPr id="5" name="Obraz 4">
            <a:extLst>
              <a:ext uri="{FF2B5EF4-FFF2-40B4-BE49-F238E27FC236}">
                <a16:creationId xmlns:a16="http://schemas.microsoft.com/office/drawing/2014/main" id="{87732E6C-FC41-C879-47C0-7019296ECC1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3445"/>
          <a:stretch/>
        </p:blipFill>
        <p:spPr>
          <a:xfrm>
            <a:off x="6993203" y="4475473"/>
            <a:ext cx="10397594" cy="7418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1226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1">
            <a:extLst>
              <a:ext uri="{FF2B5EF4-FFF2-40B4-BE49-F238E27FC236}">
                <a16:creationId xmlns:a16="http://schemas.microsoft.com/office/drawing/2014/main" id="{3A3A1D4A-8647-407F-B403-486F3A2A506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DD0475E0-A6E7-4DED-893E-F88E11E0C9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A1194AB-4B7C-4100-BEC6-7C8BB7DA2519}"/>
              </a:ext>
            </a:extLst>
          </p:cNvPr>
          <p:cNvSpPr txBox="1"/>
          <p:nvPr/>
        </p:nvSpPr>
        <p:spPr>
          <a:xfrm>
            <a:off x="2681036" y="6858000"/>
            <a:ext cx="19021928" cy="169277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pl-PL" sz="11000" b="1" cap="all" err="1">
                <a:solidFill>
                  <a:schemeClr val="bg1"/>
                </a:solidFill>
                <a:cs typeface="Poppins SemiBold" panose="02000000000000000000" pitchFamily="2" charset="0"/>
              </a:rPr>
              <a:t>approximation</a:t>
            </a:r>
            <a:endParaRPr lang="en-US" sz="11000" b="1" cap="all">
              <a:solidFill>
                <a:schemeClr val="bg1"/>
              </a:solidFill>
              <a:cs typeface="Poppins SemiBold" panose="02000000000000000000" pitchFamily="2" charset="0"/>
            </a:endParaRPr>
          </a:p>
        </p:txBody>
      </p:sp>
      <p:cxnSp>
        <p:nvCxnSpPr>
          <p:cNvPr id="6" name="Straight Connector 6">
            <a:extLst>
              <a:ext uri="{FF2B5EF4-FFF2-40B4-BE49-F238E27FC236}">
                <a16:creationId xmlns:a16="http://schemas.microsoft.com/office/drawing/2014/main" id="{5913BCCB-18D2-4B7E-B86B-765D98F5D216}"/>
              </a:ext>
            </a:extLst>
          </p:cNvPr>
          <p:cNvCxnSpPr/>
          <p:nvPr/>
        </p:nvCxnSpPr>
        <p:spPr>
          <a:xfrm flipH="1">
            <a:off x="11354594" y="12139228"/>
            <a:ext cx="1674813" cy="0"/>
          </a:xfrm>
          <a:prstGeom prst="line">
            <a:avLst/>
          </a:prstGeom>
          <a:ln w="76200">
            <a:solidFill>
              <a:srgbClr val="FBB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Obraz 8">
            <a:extLst>
              <a:ext uri="{FF2B5EF4-FFF2-40B4-BE49-F238E27FC236}">
                <a16:creationId xmlns:a16="http://schemas.microsoft.com/office/drawing/2014/main" id="{253F3BBE-8460-49E1-8D6D-BF7E55EF08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8323" y="1692771"/>
            <a:ext cx="2599172" cy="4059950"/>
          </a:xfrm>
          <a:prstGeom prst="rect">
            <a:avLst/>
          </a:prstGeom>
        </p:spPr>
      </p:pic>
      <p:pic>
        <p:nvPicPr>
          <p:cNvPr id="12" name="Obraz 11">
            <a:extLst>
              <a:ext uri="{FF2B5EF4-FFF2-40B4-BE49-F238E27FC236}">
                <a16:creationId xmlns:a16="http://schemas.microsoft.com/office/drawing/2014/main" id="{47128C24-F21A-4184-AB4B-58302939B61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93569" y="1691690"/>
            <a:ext cx="2551969" cy="405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9806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674812" y="223834"/>
            <a:ext cx="22709188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200" b="1">
                <a:solidFill>
                  <a:schemeClr val="accent1"/>
                </a:solidFill>
                <a:cs typeface="Poppins SemiBold" panose="02000000000000000000" pitchFamily="2" charset="0"/>
              </a:rPr>
              <a:t>Polynomial approximation – least squares method</a:t>
            </a:r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0" y="3135631"/>
            <a:ext cx="1674813" cy="0"/>
          </a:xfrm>
          <a:prstGeom prst="line">
            <a:avLst/>
          </a:prstGeom>
          <a:ln w="76200">
            <a:solidFill>
              <a:srgbClr val="FBB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Obraz 2">
            <a:extLst>
              <a:ext uri="{FF2B5EF4-FFF2-40B4-BE49-F238E27FC236}">
                <a16:creationId xmlns:a16="http://schemas.microsoft.com/office/drawing/2014/main" id="{915E62A6-B5C5-03A8-90F4-160FCCC2C4B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1053"/>
          <a:stretch/>
        </p:blipFill>
        <p:spPr>
          <a:xfrm>
            <a:off x="0" y="2242477"/>
            <a:ext cx="11856637" cy="8716264"/>
          </a:xfrm>
          <a:prstGeom prst="rect">
            <a:avLst/>
          </a:prstGeom>
        </p:spPr>
      </p:pic>
      <p:pic>
        <p:nvPicPr>
          <p:cNvPr id="6" name="Obraz 5">
            <a:extLst>
              <a:ext uri="{FF2B5EF4-FFF2-40B4-BE49-F238E27FC236}">
                <a16:creationId xmlns:a16="http://schemas.microsoft.com/office/drawing/2014/main" id="{EDF06C3F-B5DA-412C-BDAE-0FBB0AA56D4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119" t="70721"/>
          <a:stretch/>
        </p:blipFill>
        <p:spPr>
          <a:xfrm>
            <a:off x="14409683" y="4749868"/>
            <a:ext cx="8996855" cy="3701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2802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674812" y="223834"/>
            <a:ext cx="22709188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200" b="1">
                <a:solidFill>
                  <a:schemeClr val="accent1"/>
                </a:solidFill>
                <a:cs typeface="Poppins SemiBold" panose="02000000000000000000" pitchFamily="2" charset="0"/>
              </a:rPr>
              <a:t>Polynomial approximation – least squares method</a:t>
            </a:r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0" y="3135631"/>
            <a:ext cx="1674813" cy="0"/>
          </a:xfrm>
          <a:prstGeom prst="line">
            <a:avLst/>
          </a:prstGeom>
          <a:ln w="76200">
            <a:solidFill>
              <a:srgbClr val="FBB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Obraz 3">
            <a:extLst>
              <a:ext uri="{FF2B5EF4-FFF2-40B4-BE49-F238E27FC236}">
                <a16:creationId xmlns:a16="http://schemas.microsoft.com/office/drawing/2014/main" id="{79E30849-05A9-21D6-5ABC-4AF8B61B57D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9623"/>
          <a:stretch/>
        </p:blipFill>
        <p:spPr>
          <a:xfrm>
            <a:off x="318978" y="2251122"/>
            <a:ext cx="13182364" cy="9213756"/>
          </a:xfrm>
          <a:prstGeom prst="rect">
            <a:avLst/>
          </a:prstGeom>
        </p:spPr>
      </p:pic>
      <p:pic>
        <p:nvPicPr>
          <p:cNvPr id="5" name="Obraz 4">
            <a:extLst>
              <a:ext uri="{FF2B5EF4-FFF2-40B4-BE49-F238E27FC236}">
                <a16:creationId xmlns:a16="http://schemas.microsoft.com/office/drawing/2014/main" id="{8A553B9C-E6CC-BF13-55E1-F5625716188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9694" r="12137"/>
          <a:stretch/>
        </p:blipFill>
        <p:spPr>
          <a:xfrm>
            <a:off x="12192000" y="4635061"/>
            <a:ext cx="11582400" cy="3967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1416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674812" y="223834"/>
            <a:ext cx="22709188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200" b="1">
                <a:solidFill>
                  <a:schemeClr val="accent1"/>
                </a:solidFill>
                <a:cs typeface="Poppins SemiBold" panose="02000000000000000000" pitchFamily="2" charset="0"/>
              </a:rPr>
              <a:t>Polynomial approximation – least squares method</a:t>
            </a:r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0" y="3135631"/>
            <a:ext cx="1674813" cy="0"/>
          </a:xfrm>
          <a:prstGeom prst="line">
            <a:avLst/>
          </a:prstGeom>
          <a:ln w="76200">
            <a:solidFill>
              <a:srgbClr val="FBB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Obraz 2">
            <a:extLst>
              <a:ext uri="{FF2B5EF4-FFF2-40B4-BE49-F238E27FC236}">
                <a16:creationId xmlns:a16="http://schemas.microsoft.com/office/drawing/2014/main" id="{DEEBF3A7-4221-F7CE-DD3E-D1D38AB53F3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3367"/>
          <a:stretch/>
        </p:blipFill>
        <p:spPr>
          <a:xfrm>
            <a:off x="1391032" y="2247416"/>
            <a:ext cx="12173017" cy="9256155"/>
          </a:xfrm>
          <a:prstGeom prst="rect">
            <a:avLst/>
          </a:prstGeom>
        </p:spPr>
      </p:pic>
      <p:pic>
        <p:nvPicPr>
          <p:cNvPr id="6" name="Obraz 5">
            <a:extLst>
              <a:ext uri="{FF2B5EF4-FFF2-40B4-BE49-F238E27FC236}">
                <a16:creationId xmlns:a16="http://schemas.microsoft.com/office/drawing/2014/main" id="{7DEE5A13-C071-4A81-5420-A02DE399D61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333" t="61224"/>
          <a:stretch/>
        </p:blipFill>
        <p:spPr>
          <a:xfrm>
            <a:off x="13029406" y="3614658"/>
            <a:ext cx="10428300" cy="5386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3421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674812" y="223834"/>
            <a:ext cx="22709188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pl-PL" sz="7200" b="1">
                <a:solidFill>
                  <a:schemeClr val="accent1"/>
                </a:solidFill>
                <a:cs typeface="Poppins SemiBold" panose="02000000000000000000" pitchFamily="2" charset="0"/>
              </a:rPr>
              <a:t>Error- </a:t>
            </a:r>
            <a:r>
              <a:rPr lang="en-US" sz="7200" b="1">
                <a:solidFill>
                  <a:schemeClr val="accent1"/>
                </a:solidFill>
                <a:cs typeface="Poppins SemiBold" panose="02000000000000000000" pitchFamily="2" charset="0"/>
              </a:rPr>
              <a:t>least squares method</a:t>
            </a:r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0" y="3135631"/>
            <a:ext cx="1674813" cy="0"/>
          </a:xfrm>
          <a:prstGeom prst="line">
            <a:avLst/>
          </a:prstGeom>
          <a:ln w="76200">
            <a:solidFill>
              <a:srgbClr val="FBB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3">
                <a:extLst>
                  <a:ext uri="{FF2B5EF4-FFF2-40B4-BE49-F238E27FC236}">
                    <a16:creationId xmlns:a16="http://schemas.microsoft.com/office/drawing/2014/main" id="{8A8FC0B3-9838-657D-11B9-1F2901466D33}"/>
                  </a:ext>
                </a:extLst>
              </p:cNvPr>
              <p:cNvSpPr txBox="1"/>
              <p:nvPr/>
            </p:nvSpPr>
            <p:spPr>
              <a:xfrm>
                <a:off x="2046467" y="1744785"/>
                <a:ext cx="19633662" cy="166199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5400">
                    <a:solidFill>
                      <a:schemeClr val="accent1"/>
                    </a:solidFill>
                    <a:cs typeface="Poppins SemiBold" panose="02000000000000000000" pitchFamily="2" charset="0"/>
                  </a:rPr>
                  <a:t>The error of approximation using a straight line will be minimal when:</a:t>
                </a:r>
              </a:p>
              <a:p>
                <a:r>
                  <a:rPr lang="en-US" sz="5400">
                    <a:solidFill>
                      <a:schemeClr val="accent1"/>
                    </a:solidFill>
                    <a:cs typeface="Poppins SemiBold" panose="02000000000000000000" pitchFamily="2" charset="0"/>
                  </a:rPr>
                  <a:t>all points (</a:t>
                </a:r>
                <a:r>
                  <a:rPr lang="en-US" sz="5400" err="1">
                    <a:solidFill>
                      <a:schemeClr val="accent1"/>
                    </a:solidFill>
                    <a:cs typeface="Poppins SemiBold" panose="02000000000000000000" pitchFamily="2" charset="0"/>
                  </a:rPr>
                  <a:t>xi,yi</a:t>
                </a:r>
                <a:r>
                  <a:rPr lang="en-US" sz="5400">
                    <a:solidFill>
                      <a:schemeClr val="accent1"/>
                    </a:solidFill>
                    <a:cs typeface="Poppins SemiBold" panose="02000000000000000000" pitchFamily="2" charset="0"/>
                  </a:rPr>
                  <a:t>) will lie on the line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l-PL" sz="5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</m:ctrlPr>
                      </m:sSubPr>
                      <m:e>
                        <m:r>
                          <a:rPr lang="pl-PL" sz="5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  <m:t>𝑎</m:t>
                        </m:r>
                      </m:e>
                      <m:sub>
                        <m:r>
                          <a:rPr lang="pl-PL" sz="5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  <m:t>1</m:t>
                        </m:r>
                      </m:sub>
                    </m:sSub>
                    <m:r>
                      <a:rPr lang="pl-PL" sz="5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𝑥</m:t>
                    </m:r>
                    <m:r>
                      <a:rPr lang="pl-PL" sz="5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+</m:t>
                    </m:r>
                    <m:sSub>
                      <m:sSubPr>
                        <m:ctrlPr>
                          <a:rPr lang="pl-PL" sz="5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</m:ctrlPr>
                      </m:sSubPr>
                      <m:e>
                        <m:r>
                          <a:rPr lang="pl-PL" sz="5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  <m:t>𝑎</m:t>
                        </m:r>
                      </m:e>
                      <m:sub>
                        <m:r>
                          <a:rPr lang="pl-PL" sz="5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5400">
                    <a:solidFill>
                      <a:schemeClr val="accent1"/>
                    </a:solidFill>
                    <a:cs typeface="Poppins SemiBold" panose="02000000000000000000" pitchFamily="2" charset="0"/>
                  </a:rPr>
                  <a:t>.</a:t>
                </a:r>
              </a:p>
            </p:txBody>
          </p:sp>
        </mc:Choice>
        <mc:Fallback>
          <p:sp>
            <p:nvSpPr>
              <p:cNvPr id="2" name="TextBox 13">
                <a:extLst>
                  <a:ext uri="{FF2B5EF4-FFF2-40B4-BE49-F238E27FC236}">
                    <a16:creationId xmlns:a16="http://schemas.microsoft.com/office/drawing/2014/main" id="{8A8FC0B3-9838-657D-11B9-1F2901466D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6467" y="1744785"/>
                <a:ext cx="19633662" cy="1661993"/>
              </a:xfrm>
              <a:prstGeom prst="rect">
                <a:avLst/>
              </a:prstGeom>
              <a:blipFill>
                <a:blip r:embed="rId4"/>
                <a:stretch>
                  <a:fillRect l="-2110" t="-12364" r="-745" b="-24000"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13">
            <a:extLst>
              <a:ext uri="{FF2B5EF4-FFF2-40B4-BE49-F238E27FC236}">
                <a16:creationId xmlns:a16="http://schemas.microsoft.com/office/drawing/2014/main" id="{2F78D68B-B9EF-0A1E-EAED-782FA372FF1A}"/>
              </a:ext>
            </a:extLst>
          </p:cNvPr>
          <p:cNvSpPr txBox="1"/>
          <p:nvPr/>
        </p:nvSpPr>
        <p:spPr>
          <a:xfrm>
            <a:off x="2046467" y="3819733"/>
            <a:ext cx="19633662" cy="16619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5400">
                <a:solidFill>
                  <a:schemeClr val="accent1"/>
                </a:solidFill>
                <a:cs typeface="Poppins SemiBold" panose="02000000000000000000" pitchFamily="2" charset="0"/>
              </a:rPr>
              <a:t>Therefore, the error of approximation using a straight line will be expressed by itself</a:t>
            </a:r>
          </a:p>
        </p:txBody>
      </p:sp>
      <p:sp>
        <p:nvSpPr>
          <p:cNvPr id="5" name="TextBox 13">
            <a:extLst>
              <a:ext uri="{FF2B5EF4-FFF2-40B4-BE49-F238E27FC236}">
                <a16:creationId xmlns:a16="http://schemas.microsoft.com/office/drawing/2014/main" id="{8EF1A782-BF54-9E6D-AFF2-1FB782C0BF3B}"/>
              </a:ext>
            </a:extLst>
          </p:cNvPr>
          <p:cNvSpPr txBox="1"/>
          <p:nvPr/>
        </p:nvSpPr>
        <p:spPr>
          <a:xfrm>
            <a:off x="2046467" y="5894681"/>
            <a:ext cx="19633662" cy="16619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5400">
                <a:solidFill>
                  <a:schemeClr val="accent1"/>
                </a:solidFill>
                <a:cs typeface="Poppins SemiBold" panose="02000000000000000000" pitchFamily="2" charset="0"/>
              </a:rPr>
              <a:t>The mutual position of the points is determined by the correlation coefficient r:</a:t>
            </a:r>
          </a:p>
        </p:txBody>
      </p:sp>
      <p:pic>
        <p:nvPicPr>
          <p:cNvPr id="8" name="Obraz 7">
            <a:extLst>
              <a:ext uri="{FF2B5EF4-FFF2-40B4-BE49-F238E27FC236}">
                <a16:creationId xmlns:a16="http://schemas.microsoft.com/office/drawing/2014/main" id="{318FA994-3DD3-98F1-3874-1A3976C633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1630" y="7482838"/>
            <a:ext cx="12300739" cy="4051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9761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674812" y="223834"/>
            <a:ext cx="22709188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pl-PL" sz="7200" b="1" err="1">
                <a:solidFill>
                  <a:schemeClr val="accent1"/>
                </a:solidFill>
                <a:cs typeface="Poppins SemiBold" panose="02000000000000000000" pitchFamily="2" charset="0"/>
              </a:rPr>
              <a:t>Correlation</a:t>
            </a:r>
            <a:r>
              <a:rPr lang="pl-PL" sz="7200" b="1">
                <a:solidFill>
                  <a:schemeClr val="accent1"/>
                </a:solidFill>
                <a:cs typeface="Poppins SemiBold" panose="02000000000000000000" pitchFamily="2" charset="0"/>
              </a:rPr>
              <a:t> </a:t>
            </a:r>
            <a:r>
              <a:rPr lang="pl-PL" sz="7200" b="1" err="1">
                <a:solidFill>
                  <a:schemeClr val="accent1"/>
                </a:solidFill>
                <a:cs typeface="Poppins SemiBold" panose="02000000000000000000" pitchFamily="2" charset="0"/>
              </a:rPr>
              <a:t>coefficient</a:t>
            </a:r>
            <a:endParaRPr lang="en-US" sz="7200" b="1">
              <a:solidFill>
                <a:schemeClr val="accent1"/>
              </a:solidFill>
              <a:cs typeface="Poppins SemiBold" panose="02000000000000000000" pitchFamily="2" charset="0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0" y="3135631"/>
            <a:ext cx="1674813" cy="0"/>
          </a:xfrm>
          <a:prstGeom prst="line">
            <a:avLst/>
          </a:prstGeom>
          <a:ln w="76200">
            <a:solidFill>
              <a:srgbClr val="FBB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Obraz 5">
            <a:extLst>
              <a:ext uri="{FF2B5EF4-FFF2-40B4-BE49-F238E27FC236}">
                <a16:creationId xmlns:a16="http://schemas.microsoft.com/office/drawing/2014/main" id="{4DD8A5F4-A5DD-71CF-0D4C-BA4F63379C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0551" y="1331830"/>
            <a:ext cx="17842898" cy="10657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7928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674812" y="223834"/>
            <a:ext cx="22709188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pl-PL" sz="7200" b="1" err="1">
                <a:solidFill>
                  <a:schemeClr val="accent1"/>
                </a:solidFill>
                <a:cs typeface="Poppins SemiBold" panose="02000000000000000000" pitchFamily="2" charset="0"/>
              </a:rPr>
              <a:t>Correlation</a:t>
            </a:r>
            <a:r>
              <a:rPr lang="pl-PL" sz="7200" b="1">
                <a:solidFill>
                  <a:schemeClr val="accent1"/>
                </a:solidFill>
                <a:cs typeface="Poppins SemiBold" panose="02000000000000000000" pitchFamily="2" charset="0"/>
              </a:rPr>
              <a:t> </a:t>
            </a:r>
            <a:r>
              <a:rPr lang="pl-PL" sz="7200" b="1" err="1">
                <a:solidFill>
                  <a:schemeClr val="accent1"/>
                </a:solidFill>
                <a:cs typeface="Poppins SemiBold" panose="02000000000000000000" pitchFamily="2" charset="0"/>
              </a:rPr>
              <a:t>coefficient</a:t>
            </a:r>
            <a:endParaRPr lang="en-US" sz="7200" b="1">
              <a:solidFill>
                <a:schemeClr val="accent1"/>
              </a:solidFill>
              <a:cs typeface="Poppins SemiBold" panose="02000000000000000000" pitchFamily="2" charset="0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0" y="3135631"/>
            <a:ext cx="1674813" cy="0"/>
          </a:xfrm>
          <a:prstGeom prst="line">
            <a:avLst/>
          </a:prstGeom>
          <a:ln w="76200">
            <a:solidFill>
              <a:srgbClr val="FBB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Obraz 5">
            <a:extLst>
              <a:ext uri="{FF2B5EF4-FFF2-40B4-BE49-F238E27FC236}">
                <a16:creationId xmlns:a16="http://schemas.microsoft.com/office/drawing/2014/main" id="{4DD8A5F4-A5DD-71CF-0D4C-BA4F63379C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0551" y="1331830"/>
            <a:ext cx="17842898" cy="10657515"/>
          </a:xfrm>
          <a:prstGeom prst="rect">
            <a:avLst/>
          </a:prstGeom>
        </p:spPr>
      </p:pic>
      <p:pic>
        <p:nvPicPr>
          <p:cNvPr id="3" name="Obraz 2">
            <a:extLst>
              <a:ext uri="{FF2B5EF4-FFF2-40B4-BE49-F238E27FC236}">
                <a16:creationId xmlns:a16="http://schemas.microsoft.com/office/drawing/2014/main" id="{208BA7B8-AFF1-E131-66C0-099D0B7A421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3572"/>
          <a:stretch/>
        </p:blipFill>
        <p:spPr>
          <a:xfrm>
            <a:off x="3480439" y="1331830"/>
            <a:ext cx="17423121" cy="10657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1055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674812" y="223834"/>
            <a:ext cx="22709188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pl-PL" sz="7200" b="1" err="1">
                <a:solidFill>
                  <a:schemeClr val="accent1"/>
                </a:solidFill>
                <a:cs typeface="Poppins SemiBold" panose="02000000000000000000" pitchFamily="2" charset="0"/>
              </a:rPr>
              <a:t>Correlation</a:t>
            </a:r>
            <a:r>
              <a:rPr lang="pl-PL" sz="7200" b="1">
                <a:solidFill>
                  <a:schemeClr val="accent1"/>
                </a:solidFill>
                <a:cs typeface="Poppins SemiBold" panose="02000000000000000000" pitchFamily="2" charset="0"/>
              </a:rPr>
              <a:t> </a:t>
            </a:r>
            <a:r>
              <a:rPr lang="pl-PL" sz="7200" b="1" err="1">
                <a:solidFill>
                  <a:schemeClr val="accent1"/>
                </a:solidFill>
                <a:cs typeface="Poppins SemiBold" panose="02000000000000000000" pitchFamily="2" charset="0"/>
              </a:rPr>
              <a:t>coefficient</a:t>
            </a:r>
            <a:endParaRPr lang="en-US" sz="7200" b="1">
              <a:solidFill>
                <a:schemeClr val="accent1"/>
              </a:solidFill>
              <a:cs typeface="Poppins SemiBold" panose="02000000000000000000" pitchFamily="2" charset="0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0" y="3135631"/>
            <a:ext cx="1674813" cy="0"/>
          </a:xfrm>
          <a:prstGeom prst="line">
            <a:avLst/>
          </a:prstGeom>
          <a:ln w="76200">
            <a:solidFill>
              <a:srgbClr val="FBB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Obraz 5">
            <a:extLst>
              <a:ext uri="{FF2B5EF4-FFF2-40B4-BE49-F238E27FC236}">
                <a16:creationId xmlns:a16="http://schemas.microsoft.com/office/drawing/2014/main" id="{4DD8A5F4-A5DD-71CF-0D4C-BA4F63379C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0551" y="1331830"/>
            <a:ext cx="17842898" cy="10657515"/>
          </a:xfrm>
          <a:prstGeom prst="rect">
            <a:avLst/>
          </a:prstGeom>
        </p:spPr>
      </p:pic>
      <p:pic>
        <p:nvPicPr>
          <p:cNvPr id="3" name="Obraz 2">
            <a:extLst>
              <a:ext uri="{FF2B5EF4-FFF2-40B4-BE49-F238E27FC236}">
                <a16:creationId xmlns:a16="http://schemas.microsoft.com/office/drawing/2014/main" id="{208BA7B8-AFF1-E131-66C0-099D0B7A421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3572"/>
          <a:stretch/>
        </p:blipFill>
        <p:spPr>
          <a:xfrm>
            <a:off x="3480439" y="1331830"/>
            <a:ext cx="17423121" cy="10657515"/>
          </a:xfrm>
          <a:prstGeom prst="rect">
            <a:avLst/>
          </a:prstGeom>
        </p:spPr>
      </p:pic>
      <p:pic>
        <p:nvPicPr>
          <p:cNvPr id="4" name="Obraz 3">
            <a:extLst>
              <a:ext uri="{FF2B5EF4-FFF2-40B4-BE49-F238E27FC236}">
                <a16:creationId xmlns:a16="http://schemas.microsoft.com/office/drawing/2014/main" id="{6208DFD9-6A43-594E-91B3-5A26938E09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60662" y="1139269"/>
            <a:ext cx="17842898" cy="10850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6061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674812" y="223834"/>
            <a:ext cx="22709188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200" b="1">
                <a:solidFill>
                  <a:schemeClr val="accent1"/>
                </a:solidFill>
                <a:cs typeface="Poppins SemiBold" panose="02000000000000000000" pitchFamily="2" charset="0"/>
              </a:rPr>
              <a:t>Example – approximation with a first-</a:t>
            </a:r>
            <a:r>
              <a:rPr lang="pl-PL" sz="7200" b="1">
                <a:solidFill>
                  <a:schemeClr val="accent1"/>
                </a:solidFill>
                <a:cs typeface="Poppins SemiBold" panose="02000000000000000000" pitchFamily="2" charset="0"/>
              </a:rPr>
              <a:t>1st</a:t>
            </a:r>
            <a:r>
              <a:rPr lang="en-US" sz="7200" b="1">
                <a:solidFill>
                  <a:schemeClr val="accent1"/>
                </a:solidFill>
                <a:cs typeface="Poppins SemiBold" panose="02000000000000000000" pitchFamily="2" charset="0"/>
              </a:rPr>
              <a:t> polynomial</a:t>
            </a:r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0" y="3135631"/>
            <a:ext cx="1674813" cy="0"/>
          </a:xfrm>
          <a:prstGeom prst="line">
            <a:avLst/>
          </a:prstGeom>
          <a:ln w="76200">
            <a:solidFill>
              <a:srgbClr val="FBB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3">
            <a:extLst>
              <a:ext uri="{FF2B5EF4-FFF2-40B4-BE49-F238E27FC236}">
                <a16:creationId xmlns:a16="http://schemas.microsoft.com/office/drawing/2014/main" id="{FC5542A6-D0D6-7AFD-ED81-C02584AC8145}"/>
              </a:ext>
            </a:extLst>
          </p:cNvPr>
          <p:cNvSpPr txBox="1"/>
          <p:nvPr/>
        </p:nvSpPr>
        <p:spPr>
          <a:xfrm>
            <a:off x="2046467" y="1744785"/>
            <a:ext cx="19633662" cy="16619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5400">
                <a:solidFill>
                  <a:schemeClr val="accent1"/>
                </a:solidFill>
                <a:cs typeface="Poppins SemiBold" panose="02000000000000000000" pitchFamily="2" charset="0"/>
              </a:rPr>
              <a:t>An experiment was carried out to assess the % elongation of an electrical conductor in</a:t>
            </a:r>
            <a:r>
              <a:rPr lang="pl-PL" sz="5400">
                <a:solidFill>
                  <a:schemeClr val="accent1"/>
                </a:solidFill>
                <a:cs typeface="Poppins SemiBold" panose="02000000000000000000" pitchFamily="2" charset="0"/>
              </a:rPr>
              <a:t> </a:t>
            </a:r>
            <a:r>
              <a:rPr lang="en-US" sz="5400">
                <a:solidFill>
                  <a:schemeClr val="accent1"/>
                </a:solidFill>
                <a:cs typeface="Poppins SemiBold" panose="02000000000000000000" pitchFamily="2" charset="0"/>
              </a:rPr>
              <a:t>temperature function.</a:t>
            </a:r>
          </a:p>
        </p:txBody>
      </p:sp>
      <p:graphicFrame>
        <p:nvGraphicFramePr>
          <p:cNvPr id="3" name="Tabela 2">
            <a:extLst>
              <a:ext uri="{FF2B5EF4-FFF2-40B4-BE49-F238E27FC236}">
                <a16:creationId xmlns:a16="http://schemas.microsoft.com/office/drawing/2014/main" id="{E9648754-0F23-AD50-A009-EBD46EBACE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6797045"/>
              </p:ext>
            </p:extLst>
          </p:nvPr>
        </p:nvGraphicFramePr>
        <p:xfrm>
          <a:off x="1706343" y="3987966"/>
          <a:ext cx="19633664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65657">
                  <a:extLst>
                    <a:ext uri="{9D8B030D-6E8A-4147-A177-3AD203B41FA5}">
                      <a16:colId xmlns:a16="http://schemas.microsoft.com/office/drawing/2014/main" val="2224076134"/>
                    </a:ext>
                  </a:extLst>
                </a:gridCol>
                <a:gridCol w="2042759">
                  <a:extLst>
                    <a:ext uri="{9D8B030D-6E8A-4147-A177-3AD203B41FA5}">
                      <a16:colId xmlns:a16="http://schemas.microsoft.com/office/drawing/2014/main" val="901080598"/>
                    </a:ext>
                  </a:extLst>
                </a:gridCol>
                <a:gridCol w="2454208">
                  <a:extLst>
                    <a:ext uri="{9D8B030D-6E8A-4147-A177-3AD203B41FA5}">
                      <a16:colId xmlns:a16="http://schemas.microsoft.com/office/drawing/2014/main" val="3785707763"/>
                    </a:ext>
                  </a:extLst>
                </a:gridCol>
                <a:gridCol w="2454208">
                  <a:extLst>
                    <a:ext uri="{9D8B030D-6E8A-4147-A177-3AD203B41FA5}">
                      <a16:colId xmlns:a16="http://schemas.microsoft.com/office/drawing/2014/main" val="3535111595"/>
                    </a:ext>
                  </a:extLst>
                </a:gridCol>
                <a:gridCol w="2454208">
                  <a:extLst>
                    <a:ext uri="{9D8B030D-6E8A-4147-A177-3AD203B41FA5}">
                      <a16:colId xmlns:a16="http://schemas.microsoft.com/office/drawing/2014/main" val="2878975777"/>
                    </a:ext>
                  </a:extLst>
                </a:gridCol>
                <a:gridCol w="2454208">
                  <a:extLst>
                    <a:ext uri="{9D8B030D-6E8A-4147-A177-3AD203B41FA5}">
                      <a16:colId xmlns:a16="http://schemas.microsoft.com/office/drawing/2014/main" val="1371401599"/>
                    </a:ext>
                  </a:extLst>
                </a:gridCol>
                <a:gridCol w="2454208">
                  <a:extLst>
                    <a:ext uri="{9D8B030D-6E8A-4147-A177-3AD203B41FA5}">
                      <a16:colId xmlns:a16="http://schemas.microsoft.com/office/drawing/2014/main" val="331808172"/>
                    </a:ext>
                  </a:extLst>
                </a:gridCol>
                <a:gridCol w="2454208">
                  <a:extLst>
                    <a:ext uri="{9D8B030D-6E8A-4147-A177-3AD203B41FA5}">
                      <a16:colId xmlns:a16="http://schemas.microsoft.com/office/drawing/2014/main" val="42299530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l-PL" err="1"/>
                        <a:t>measurement</a:t>
                      </a:r>
                      <a:endParaRPr lang="pl-P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62924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l-PL" err="1"/>
                        <a:t>temperature</a:t>
                      </a:r>
                      <a:endParaRPr lang="pl-P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/>
                        <a:t>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/>
                        <a:t>250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/>
                        <a:t>300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/>
                        <a:t>375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/>
                        <a:t>425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/>
                        <a:t>475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/>
                        <a:t>600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64787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600">
                          <a:solidFill>
                            <a:schemeClr val="accent1"/>
                          </a:solidFill>
                          <a:cs typeface="Poppins SemiBold" panose="02000000000000000000" pitchFamily="2" charset="0"/>
                        </a:rPr>
                        <a:t>Elongation</a:t>
                      </a:r>
                      <a:r>
                        <a:rPr lang="pl-PL" sz="3600">
                          <a:solidFill>
                            <a:schemeClr val="accent1"/>
                          </a:solidFill>
                          <a:cs typeface="Poppins SemiBold" panose="02000000000000000000" pitchFamily="2" charset="0"/>
                        </a:rPr>
                        <a:t> %</a:t>
                      </a:r>
                      <a:endParaRPr lang="pl-P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/>
                        <a:t>4,2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/>
                        <a:t>5,3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/>
                        <a:t>5,4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/>
                        <a:t>6,7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/>
                        <a:t>9,4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/>
                        <a:t>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50135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712684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674812" y="223834"/>
            <a:ext cx="22709188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pl-PL" sz="7200" b="1" err="1">
                <a:solidFill>
                  <a:schemeClr val="accent1"/>
                </a:solidFill>
                <a:cs typeface="Poppins SemiBold" panose="02000000000000000000" pitchFamily="2" charset="0"/>
              </a:rPr>
              <a:t>Linearization</a:t>
            </a:r>
            <a:r>
              <a:rPr lang="pl-PL" sz="7200" b="1">
                <a:solidFill>
                  <a:schemeClr val="accent1"/>
                </a:solidFill>
                <a:cs typeface="Poppins SemiBold" panose="02000000000000000000" pitchFamily="2" charset="0"/>
              </a:rPr>
              <a:t> of non-</a:t>
            </a:r>
            <a:r>
              <a:rPr lang="pl-PL" sz="7200" b="1" err="1">
                <a:solidFill>
                  <a:schemeClr val="accent1"/>
                </a:solidFill>
                <a:cs typeface="Poppins SemiBold" panose="02000000000000000000" pitchFamily="2" charset="0"/>
              </a:rPr>
              <a:t>linear</a:t>
            </a:r>
            <a:r>
              <a:rPr lang="pl-PL" sz="7200" b="1">
                <a:solidFill>
                  <a:schemeClr val="accent1"/>
                </a:solidFill>
                <a:cs typeface="Poppins SemiBold" panose="02000000000000000000" pitchFamily="2" charset="0"/>
              </a:rPr>
              <a:t> </a:t>
            </a:r>
            <a:r>
              <a:rPr lang="pl-PL" sz="7200" b="1" err="1">
                <a:solidFill>
                  <a:schemeClr val="accent1"/>
                </a:solidFill>
                <a:cs typeface="Poppins SemiBold" panose="02000000000000000000" pitchFamily="2" charset="0"/>
              </a:rPr>
              <a:t>dependencies</a:t>
            </a:r>
            <a:endParaRPr lang="en-US" sz="7200" b="1">
              <a:solidFill>
                <a:schemeClr val="accent1"/>
              </a:solidFill>
              <a:cs typeface="Poppins SemiBold" panose="02000000000000000000" pitchFamily="2" charset="0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0" y="3135631"/>
            <a:ext cx="1674813" cy="0"/>
          </a:xfrm>
          <a:prstGeom prst="line">
            <a:avLst/>
          </a:prstGeom>
          <a:ln w="76200">
            <a:solidFill>
              <a:srgbClr val="FBB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3">
                <a:extLst>
                  <a:ext uri="{FF2B5EF4-FFF2-40B4-BE49-F238E27FC236}">
                    <a16:creationId xmlns:a16="http://schemas.microsoft.com/office/drawing/2014/main" id="{1776EE4C-F5C9-DE72-9456-B55F4B687F11}"/>
                  </a:ext>
                </a:extLst>
              </p:cNvPr>
              <p:cNvSpPr txBox="1"/>
              <p:nvPr/>
            </p:nvSpPr>
            <p:spPr>
              <a:xfrm>
                <a:off x="2046467" y="1744785"/>
                <a:ext cx="19633662" cy="83099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5400">
                    <a:solidFill>
                      <a:schemeClr val="accent1"/>
                    </a:solidFill>
                    <a:cs typeface="Poppins SemiBold" panose="02000000000000000000" pitchFamily="2" charset="0"/>
                  </a:rPr>
                  <a:t>The linear approximation assumed a linear relationship </a:t>
                </a:r>
                <a14:m>
                  <m:oMath xmlns:m="http://schemas.openxmlformats.org/officeDocument/2006/math">
                    <m:r>
                      <a:rPr lang="pl-PL" sz="5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𝑦</m:t>
                    </m:r>
                    <m:r>
                      <a:rPr lang="pl-PL" sz="5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=</m:t>
                    </m:r>
                    <m:r>
                      <a:rPr lang="pl-PL" sz="5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𝑓</m:t>
                    </m:r>
                    <m:d>
                      <m:dPr>
                        <m:ctrlPr>
                          <a:rPr lang="pl-PL" sz="5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</m:ctrlPr>
                      </m:dPr>
                      <m:e>
                        <m:r>
                          <a:rPr lang="pl-PL" sz="5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5400">
                    <a:solidFill>
                      <a:schemeClr val="accent1"/>
                    </a:solidFill>
                    <a:cs typeface="Poppins SemiBold" panose="02000000000000000000" pitchFamily="2" charset="0"/>
                  </a:rPr>
                  <a:t>i:</a:t>
                </a:r>
              </a:p>
            </p:txBody>
          </p:sp>
        </mc:Choice>
        <mc:Fallback>
          <p:sp>
            <p:nvSpPr>
              <p:cNvPr id="2" name="TextBox 13">
                <a:extLst>
                  <a:ext uri="{FF2B5EF4-FFF2-40B4-BE49-F238E27FC236}">
                    <a16:creationId xmlns:a16="http://schemas.microsoft.com/office/drawing/2014/main" id="{1776EE4C-F5C9-DE72-9456-B55F4B687F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6467" y="1744785"/>
                <a:ext cx="19633662" cy="830997"/>
              </a:xfrm>
              <a:prstGeom prst="rect">
                <a:avLst/>
              </a:prstGeom>
              <a:blipFill>
                <a:blip r:embed="rId4"/>
                <a:stretch>
                  <a:fillRect l="-2110" t="-23741" b="-48201"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Obraz 6">
            <a:extLst>
              <a:ext uri="{FF2B5EF4-FFF2-40B4-BE49-F238E27FC236}">
                <a16:creationId xmlns:a16="http://schemas.microsoft.com/office/drawing/2014/main" id="{BD66ABD1-C800-38FD-93DF-92608D3F41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68276" y="3505304"/>
            <a:ext cx="5812164" cy="2257150"/>
          </a:xfrm>
          <a:prstGeom prst="rect">
            <a:avLst/>
          </a:prstGeom>
        </p:spPr>
      </p:pic>
      <p:sp>
        <p:nvSpPr>
          <p:cNvPr id="8" name="TextBox 13">
            <a:extLst>
              <a:ext uri="{FF2B5EF4-FFF2-40B4-BE49-F238E27FC236}">
                <a16:creationId xmlns:a16="http://schemas.microsoft.com/office/drawing/2014/main" id="{FCBAADC3-BD9E-C7FE-9580-1225A3FFF17C}"/>
              </a:ext>
            </a:extLst>
          </p:cNvPr>
          <p:cNvSpPr txBox="1"/>
          <p:nvPr/>
        </p:nvSpPr>
        <p:spPr>
          <a:xfrm>
            <a:off x="2375169" y="5860980"/>
            <a:ext cx="19633662" cy="8309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5400">
                <a:solidFill>
                  <a:schemeClr val="accent1"/>
                </a:solidFill>
                <a:cs typeface="Poppins SemiBold" panose="02000000000000000000" pitchFamily="2" charset="0"/>
              </a:rPr>
              <a:t>Data often does not show a linear relationship in engineering.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13">
                <a:extLst>
                  <a:ext uri="{FF2B5EF4-FFF2-40B4-BE49-F238E27FC236}">
                    <a16:creationId xmlns:a16="http://schemas.microsoft.com/office/drawing/2014/main" id="{4176B646-EA32-D0F1-64D4-68D61D56989C}"/>
                  </a:ext>
                </a:extLst>
              </p:cNvPr>
              <p:cNvSpPr txBox="1"/>
              <p:nvPr/>
            </p:nvSpPr>
            <p:spPr>
              <a:xfrm>
                <a:off x="2375169" y="7104931"/>
                <a:ext cx="19633662" cy="83099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5400">
                    <a:solidFill>
                      <a:schemeClr val="accent1"/>
                    </a:solidFill>
                    <a:cs typeface="Poppins SemiBold" panose="02000000000000000000" pitchFamily="2" charset="0"/>
                  </a:rPr>
                  <a:t>Often, these may be the following </a:t>
                </a:r>
                <a14:m>
                  <m:oMath xmlns:m="http://schemas.openxmlformats.org/officeDocument/2006/math">
                    <m:r>
                      <a:rPr lang="pl-PL" sz="5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𝑥</m:t>
                    </m:r>
                    <m:r>
                      <a:rPr lang="pl-PL" sz="5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→</m:t>
                    </m:r>
                    <m:r>
                      <a:rPr lang="pl-PL" sz="5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𝑦</m:t>
                    </m:r>
                  </m:oMath>
                </a14:m>
                <a:r>
                  <a:rPr lang="pl-PL" sz="5400">
                    <a:solidFill>
                      <a:schemeClr val="accent1"/>
                    </a:solidFill>
                    <a:cs typeface="Poppins SemiBold" panose="02000000000000000000" pitchFamily="2" charset="0"/>
                  </a:rPr>
                  <a:t> </a:t>
                </a:r>
                <a:r>
                  <a:rPr lang="en-US" sz="5400">
                    <a:solidFill>
                      <a:schemeClr val="accent1"/>
                    </a:solidFill>
                    <a:cs typeface="Poppins SemiBold" panose="02000000000000000000" pitchFamily="2" charset="0"/>
                  </a:rPr>
                  <a:t>dependencies:</a:t>
                </a:r>
              </a:p>
            </p:txBody>
          </p:sp>
        </mc:Choice>
        <mc:Fallback>
          <p:sp>
            <p:nvSpPr>
              <p:cNvPr id="9" name="TextBox 13">
                <a:extLst>
                  <a:ext uri="{FF2B5EF4-FFF2-40B4-BE49-F238E27FC236}">
                    <a16:creationId xmlns:a16="http://schemas.microsoft.com/office/drawing/2014/main" id="{4176B646-EA32-D0F1-64D4-68D61D5698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5169" y="7104931"/>
                <a:ext cx="19633662" cy="830997"/>
              </a:xfrm>
              <a:prstGeom prst="rect">
                <a:avLst/>
              </a:prstGeom>
              <a:blipFill>
                <a:blip r:embed="rId6"/>
                <a:stretch>
                  <a:fillRect l="-2110" t="-24638" b="-48551"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13">
            <a:extLst>
              <a:ext uri="{FF2B5EF4-FFF2-40B4-BE49-F238E27FC236}">
                <a16:creationId xmlns:a16="http://schemas.microsoft.com/office/drawing/2014/main" id="{9667622C-17B8-4E56-D180-6078E5398A46}"/>
              </a:ext>
            </a:extLst>
          </p:cNvPr>
          <p:cNvSpPr txBox="1"/>
          <p:nvPr/>
        </p:nvSpPr>
        <p:spPr>
          <a:xfrm>
            <a:off x="2375169" y="8730680"/>
            <a:ext cx="19633662" cy="8309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5400">
                <a:solidFill>
                  <a:schemeClr val="accent1"/>
                </a:solidFill>
                <a:cs typeface="Poppins SemiBold" panose="02000000000000000000" pitchFamily="2" charset="0"/>
              </a:rPr>
              <a:t>exponential</a:t>
            </a:r>
          </a:p>
        </p:txBody>
      </p:sp>
      <p:sp>
        <p:nvSpPr>
          <p:cNvPr id="11" name="TextBox 13">
            <a:extLst>
              <a:ext uri="{FF2B5EF4-FFF2-40B4-BE49-F238E27FC236}">
                <a16:creationId xmlns:a16="http://schemas.microsoft.com/office/drawing/2014/main" id="{143DDAAA-DD24-C7D7-A1A2-C56EFDE0D862}"/>
              </a:ext>
            </a:extLst>
          </p:cNvPr>
          <p:cNvSpPr txBox="1"/>
          <p:nvPr/>
        </p:nvSpPr>
        <p:spPr>
          <a:xfrm>
            <a:off x="2375169" y="9876105"/>
            <a:ext cx="19633662" cy="8309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5400">
                <a:solidFill>
                  <a:schemeClr val="accent1"/>
                </a:solidFill>
                <a:cs typeface="Poppins SemiBold" panose="02000000000000000000" pitchFamily="2" charset="0"/>
              </a:rPr>
              <a:t>power</a:t>
            </a:r>
          </a:p>
        </p:txBody>
      </p:sp>
      <p:sp>
        <p:nvSpPr>
          <p:cNvPr id="12" name="TextBox 13">
            <a:extLst>
              <a:ext uri="{FF2B5EF4-FFF2-40B4-BE49-F238E27FC236}">
                <a16:creationId xmlns:a16="http://schemas.microsoft.com/office/drawing/2014/main" id="{BFE96A94-1411-9709-7970-F5C8D232BE1D}"/>
              </a:ext>
            </a:extLst>
          </p:cNvPr>
          <p:cNvSpPr txBox="1"/>
          <p:nvPr/>
        </p:nvSpPr>
        <p:spPr>
          <a:xfrm>
            <a:off x="2375169" y="11115578"/>
            <a:ext cx="19633662" cy="8309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5400">
                <a:solidFill>
                  <a:schemeClr val="accent1"/>
                </a:solidFill>
                <a:cs typeface="Poppins SemiBold" panose="02000000000000000000" pitchFamily="2" charset="0"/>
              </a:rPr>
              <a:t>positive concave</a:t>
            </a:r>
          </a:p>
        </p:txBody>
      </p:sp>
      <p:pic>
        <p:nvPicPr>
          <p:cNvPr id="15" name="Obraz 14">
            <a:extLst>
              <a:ext uri="{FF2B5EF4-FFF2-40B4-BE49-F238E27FC236}">
                <a16:creationId xmlns:a16="http://schemas.microsoft.com/office/drawing/2014/main" id="{CFB0DE8B-A108-4F06-9D60-211A9969B3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78543" y="8250356"/>
            <a:ext cx="5997946" cy="1230350"/>
          </a:xfrm>
          <a:prstGeom prst="rect">
            <a:avLst/>
          </a:prstGeom>
        </p:spPr>
      </p:pic>
      <p:pic>
        <p:nvPicPr>
          <p:cNvPr id="18" name="Obraz 17">
            <a:extLst>
              <a:ext uri="{FF2B5EF4-FFF2-40B4-BE49-F238E27FC236}">
                <a16:creationId xmlns:a16="http://schemas.microsoft.com/office/drawing/2014/main" id="{0D9A3D75-6021-F6A1-1B04-7742EEC8C66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77008" y="9561678"/>
            <a:ext cx="5480995" cy="1041844"/>
          </a:xfrm>
          <a:prstGeom prst="rect">
            <a:avLst/>
          </a:prstGeom>
        </p:spPr>
      </p:pic>
      <p:pic>
        <p:nvPicPr>
          <p:cNvPr id="20" name="Obraz 19">
            <a:extLst>
              <a:ext uri="{FF2B5EF4-FFF2-40B4-BE49-F238E27FC236}">
                <a16:creationId xmlns:a16="http://schemas.microsoft.com/office/drawing/2014/main" id="{3811B9F1-576B-6E6E-71DD-7E8FEC7A7DF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14942" y="10655110"/>
            <a:ext cx="3865498" cy="1239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0146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674812" y="223834"/>
            <a:ext cx="22709188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pl-PL" sz="7200" b="1" err="1">
                <a:solidFill>
                  <a:schemeClr val="accent1"/>
                </a:solidFill>
                <a:cs typeface="Poppins SemiBold" panose="02000000000000000000" pitchFamily="2" charset="0"/>
              </a:rPr>
              <a:t>Linearization</a:t>
            </a:r>
            <a:r>
              <a:rPr lang="pl-PL" sz="7200" b="1">
                <a:solidFill>
                  <a:schemeClr val="accent1"/>
                </a:solidFill>
                <a:cs typeface="Poppins SemiBold" panose="02000000000000000000" pitchFamily="2" charset="0"/>
              </a:rPr>
              <a:t> of non-</a:t>
            </a:r>
            <a:r>
              <a:rPr lang="pl-PL" sz="7200" b="1" err="1">
                <a:solidFill>
                  <a:schemeClr val="accent1"/>
                </a:solidFill>
                <a:cs typeface="Poppins SemiBold" panose="02000000000000000000" pitchFamily="2" charset="0"/>
              </a:rPr>
              <a:t>linear</a:t>
            </a:r>
            <a:r>
              <a:rPr lang="pl-PL" sz="7200" b="1">
                <a:solidFill>
                  <a:schemeClr val="accent1"/>
                </a:solidFill>
                <a:cs typeface="Poppins SemiBold" panose="02000000000000000000" pitchFamily="2" charset="0"/>
              </a:rPr>
              <a:t> </a:t>
            </a:r>
            <a:r>
              <a:rPr lang="pl-PL" sz="7200" b="1" err="1">
                <a:solidFill>
                  <a:schemeClr val="accent1"/>
                </a:solidFill>
                <a:cs typeface="Poppins SemiBold" panose="02000000000000000000" pitchFamily="2" charset="0"/>
              </a:rPr>
              <a:t>dependencies</a:t>
            </a:r>
            <a:endParaRPr lang="en-US" sz="7200" b="1">
              <a:solidFill>
                <a:schemeClr val="accent1"/>
              </a:solidFill>
              <a:cs typeface="Poppins SemiBold" panose="02000000000000000000" pitchFamily="2" charset="0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0" y="3135631"/>
            <a:ext cx="1674813" cy="0"/>
          </a:xfrm>
          <a:prstGeom prst="line">
            <a:avLst/>
          </a:prstGeom>
          <a:ln w="76200">
            <a:solidFill>
              <a:srgbClr val="FBB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Obraz 3">
            <a:extLst>
              <a:ext uri="{FF2B5EF4-FFF2-40B4-BE49-F238E27FC236}">
                <a16:creationId xmlns:a16="http://schemas.microsoft.com/office/drawing/2014/main" id="{2FD6EE42-731C-0D7E-D611-1C52B1AB0D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0697" y="1331830"/>
            <a:ext cx="17433168" cy="10511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7933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2827293" y="2561209"/>
            <a:ext cx="16091328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pl-PL" sz="7200" b="1" err="1">
                <a:solidFill>
                  <a:schemeClr val="accent1"/>
                </a:solidFill>
                <a:cs typeface="Poppins SemiBold" panose="02000000000000000000" pitchFamily="2" charset="0"/>
              </a:rPr>
              <a:t>Metric</a:t>
            </a:r>
            <a:r>
              <a:rPr lang="pl-PL" sz="7200" b="1">
                <a:solidFill>
                  <a:schemeClr val="accent1"/>
                </a:solidFill>
                <a:cs typeface="Poppins SemiBold" panose="02000000000000000000" pitchFamily="2" charset="0"/>
              </a:rPr>
              <a:t> </a:t>
            </a:r>
            <a:r>
              <a:rPr lang="pl-PL" sz="7200" b="1" err="1">
                <a:solidFill>
                  <a:schemeClr val="accent1"/>
                </a:solidFill>
                <a:cs typeface="Poppins SemiBold" panose="02000000000000000000" pitchFamily="2" charset="0"/>
              </a:rPr>
              <a:t>space</a:t>
            </a:r>
            <a:endParaRPr lang="en-US" sz="7200" b="1">
              <a:solidFill>
                <a:schemeClr val="accent1"/>
              </a:solidFill>
              <a:cs typeface="Poppins SemiBold" panose="02000000000000000000" pitchFamily="2" charset="0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0" y="3135631"/>
            <a:ext cx="1674813" cy="0"/>
          </a:xfrm>
          <a:prstGeom prst="line">
            <a:avLst/>
          </a:prstGeom>
          <a:ln w="76200">
            <a:solidFill>
              <a:srgbClr val="FBB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3">
            <a:extLst>
              <a:ext uri="{FF2B5EF4-FFF2-40B4-BE49-F238E27FC236}">
                <a16:creationId xmlns:a16="http://schemas.microsoft.com/office/drawing/2014/main" id="{80F52F2D-E26B-E744-3C42-670DAE4D1928}"/>
              </a:ext>
            </a:extLst>
          </p:cNvPr>
          <p:cNvSpPr txBox="1"/>
          <p:nvPr/>
        </p:nvSpPr>
        <p:spPr>
          <a:xfrm>
            <a:off x="2827293" y="4151702"/>
            <a:ext cx="17857066" cy="166199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5400">
                <a:solidFill>
                  <a:schemeClr val="accent1"/>
                </a:solidFill>
                <a:cs typeface="Poppins SemiBold" panose="02000000000000000000" pitchFamily="2" charset="0"/>
              </a:rPr>
              <a:t>Testing the accuracy of methods is usually associated with measuring distances</a:t>
            </a:r>
            <a:r>
              <a:rPr lang="pl-PL" sz="5400">
                <a:solidFill>
                  <a:schemeClr val="accent1"/>
                </a:solidFill>
                <a:cs typeface="Poppins SemiBold" panose="02000000000000000000" pitchFamily="2" charset="0"/>
              </a:rPr>
              <a:t> </a:t>
            </a:r>
            <a:r>
              <a:rPr lang="en-US" sz="5400">
                <a:solidFill>
                  <a:schemeClr val="accent1"/>
                </a:solidFill>
                <a:cs typeface="Poppins SemiBold" panose="02000000000000000000" pitchFamily="2" charset="0"/>
              </a:rPr>
              <a:t>between exact and approximate values.</a:t>
            </a:r>
          </a:p>
        </p:txBody>
      </p:sp>
      <p:sp>
        <p:nvSpPr>
          <p:cNvPr id="3" name="TextBox 13">
            <a:extLst>
              <a:ext uri="{FF2B5EF4-FFF2-40B4-BE49-F238E27FC236}">
                <a16:creationId xmlns:a16="http://schemas.microsoft.com/office/drawing/2014/main" id="{1035AA96-C850-D46F-7E9C-0776BD47975E}"/>
              </a:ext>
            </a:extLst>
          </p:cNvPr>
          <p:cNvSpPr txBox="1"/>
          <p:nvPr/>
        </p:nvSpPr>
        <p:spPr>
          <a:xfrm>
            <a:off x="2827293" y="6240313"/>
            <a:ext cx="17857066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5400">
                <a:solidFill>
                  <a:schemeClr val="accent1"/>
                </a:solidFill>
                <a:cs typeface="Poppins SemiBold" panose="02000000000000000000" pitchFamily="2" charset="0"/>
              </a:rPr>
              <a:t>Metrics are proposed to calculate distances.</a:t>
            </a:r>
          </a:p>
        </p:txBody>
      </p:sp>
    </p:spTree>
    <p:extLst>
      <p:ext uri="{BB962C8B-B14F-4D97-AF65-F5344CB8AC3E}">
        <p14:creationId xmlns:p14="http://schemas.microsoft.com/office/powerpoint/2010/main" val="34823357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674812" y="223834"/>
            <a:ext cx="22709188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pl-PL" sz="7200" b="1" err="1">
                <a:solidFill>
                  <a:schemeClr val="accent1"/>
                </a:solidFill>
                <a:cs typeface="Poppins SemiBold" panose="02000000000000000000" pitchFamily="2" charset="0"/>
              </a:rPr>
              <a:t>Linearization</a:t>
            </a:r>
            <a:r>
              <a:rPr lang="pl-PL" sz="7200" b="1">
                <a:solidFill>
                  <a:schemeClr val="accent1"/>
                </a:solidFill>
                <a:cs typeface="Poppins SemiBold" panose="02000000000000000000" pitchFamily="2" charset="0"/>
              </a:rPr>
              <a:t> of non-</a:t>
            </a:r>
            <a:r>
              <a:rPr lang="pl-PL" sz="7200" b="1" err="1">
                <a:solidFill>
                  <a:schemeClr val="accent1"/>
                </a:solidFill>
                <a:cs typeface="Poppins SemiBold" panose="02000000000000000000" pitchFamily="2" charset="0"/>
              </a:rPr>
              <a:t>linear</a:t>
            </a:r>
            <a:r>
              <a:rPr lang="pl-PL" sz="7200" b="1">
                <a:solidFill>
                  <a:schemeClr val="accent1"/>
                </a:solidFill>
                <a:cs typeface="Poppins SemiBold" panose="02000000000000000000" pitchFamily="2" charset="0"/>
              </a:rPr>
              <a:t> </a:t>
            </a:r>
            <a:r>
              <a:rPr lang="pl-PL" sz="7200" b="1" err="1">
                <a:solidFill>
                  <a:schemeClr val="accent1"/>
                </a:solidFill>
                <a:cs typeface="Poppins SemiBold" panose="02000000000000000000" pitchFamily="2" charset="0"/>
              </a:rPr>
              <a:t>dependencies</a:t>
            </a:r>
            <a:endParaRPr lang="en-US" sz="7200" b="1">
              <a:solidFill>
                <a:schemeClr val="accent1"/>
              </a:solidFill>
              <a:cs typeface="Poppins SemiBold" panose="02000000000000000000" pitchFamily="2" charset="0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0" y="3135631"/>
            <a:ext cx="1674813" cy="0"/>
          </a:xfrm>
          <a:prstGeom prst="line">
            <a:avLst/>
          </a:prstGeom>
          <a:ln w="76200">
            <a:solidFill>
              <a:srgbClr val="FBB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Obraz 2">
            <a:extLst>
              <a:ext uri="{FF2B5EF4-FFF2-40B4-BE49-F238E27FC236}">
                <a16:creationId xmlns:a16="http://schemas.microsoft.com/office/drawing/2014/main" id="{354314CC-62FD-EA52-8131-C5F16F09207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2120" r="74958"/>
          <a:stretch/>
        </p:blipFill>
        <p:spPr>
          <a:xfrm>
            <a:off x="2711668" y="2112578"/>
            <a:ext cx="4340263" cy="9678339"/>
          </a:xfrm>
          <a:prstGeom prst="rect">
            <a:avLst/>
          </a:prstGeom>
        </p:spPr>
      </p:pic>
      <p:pic>
        <p:nvPicPr>
          <p:cNvPr id="5" name="Obraz 4">
            <a:extLst>
              <a:ext uri="{FF2B5EF4-FFF2-40B4-BE49-F238E27FC236}">
                <a16:creationId xmlns:a16="http://schemas.microsoft.com/office/drawing/2014/main" id="{106F4546-87BC-D247-A6ED-A36A42EDA3F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659" t="13822" r="22416" b="10418"/>
          <a:stretch/>
        </p:blipFill>
        <p:spPr>
          <a:xfrm>
            <a:off x="9742833" y="2112578"/>
            <a:ext cx="6573145" cy="8343593"/>
          </a:xfrm>
          <a:prstGeom prst="rect">
            <a:avLst/>
          </a:prstGeom>
        </p:spPr>
      </p:pic>
      <p:pic>
        <p:nvPicPr>
          <p:cNvPr id="6" name="Obraz 5">
            <a:extLst>
              <a:ext uri="{FF2B5EF4-FFF2-40B4-BE49-F238E27FC236}">
                <a16:creationId xmlns:a16="http://schemas.microsoft.com/office/drawing/2014/main" id="{284BC96A-038F-78BA-1105-300C72EDBCE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6226"/>
          <a:stretch/>
        </p:blipFill>
        <p:spPr>
          <a:xfrm>
            <a:off x="17972690" y="777832"/>
            <a:ext cx="4120565" cy="11013086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" name="Pismo odręczne 1">
                <a:extLst>
                  <a:ext uri="{FF2B5EF4-FFF2-40B4-BE49-F238E27FC236}">
                    <a16:creationId xmlns:a16="http://schemas.microsoft.com/office/drawing/2014/main" id="{350FFB26-D287-5E5D-8570-9307516993FF}"/>
                  </a:ext>
                </a:extLst>
              </p14:cNvPr>
              <p14:cNvContentPartPr/>
              <p14:nvPr/>
            </p14:nvContentPartPr>
            <p14:xfrm>
              <a:off x="2923920" y="11370600"/>
              <a:ext cx="2764800" cy="1371960"/>
            </p14:xfrm>
          </p:contentPart>
        </mc:Choice>
        <mc:Fallback>
          <p:pic>
            <p:nvPicPr>
              <p:cNvPr id="2" name="Pismo odręczne 1">
                <a:extLst>
                  <a:ext uri="{FF2B5EF4-FFF2-40B4-BE49-F238E27FC236}">
                    <a16:creationId xmlns:a16="http://schemas.microsoft.com/office/drawing/2014/main" id="{350FFB26-D287-5E5D-8570-9307516993F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908080" y="11307240"/>
                <a:ext cx="2796120" cy="149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4" name="Pismo odręczne 3">
                <a:extLst>
                  <a:ext uri="{FF2B5EF4-FFF2-40B4-BE49-F238E27FC236}">
                    <a16:creationId xmlns:a16="http://schemas.microsoft.com/office/drawing/2014/main" id="{050AAC85-167E-8CAF-C11D-28A58F95064E}"/>
                  </a:ext>
                </a:extLst>
              </p14:cNvPr>
              <p14:cNvContentPartPr/>
              <p14:nvPr/>
            </p14:nvContentPartPr>
            <p14:xfrm>
              <a:off x="13588920" y="8077320"/>
              <a:ext cx="508320" cy="749520"/>
            </p14:xfrm>
          </p:contentPart>
        </mc:Choice>
        <mc:Fallback>
          <p:pic>
            <p:nvPicPr>
              <p:cNvPr id="4" name="Pismo odręczne 3">
                <a:extLst>
                  <a:ext uri="{FF2B5EF4-FFF2-40B4-BE49-F238E27FC236}">
                    <a16:creationId xmlns:a16="http://schemas.microsoft.com/office/drawing/2014/main" id="{050AAC85-167E-8CAF-C11D-28A58F95064E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3573080" y="8013960"/>
                <a:ext cx="539640" cy="87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7" name="Pismo odręczne 6">
                <a:extLst>
                  <a:ext uri="{FF2B5EF4-FFF2-40B4-BE49-F238E27FC236}">
                    <a16:creationId xmlns:a16="http://schemas.microsoft.com/office/drawing/2014/main" id="{A5425931-1938-1B5E-0FBE-279DC56CA273}"/>
                  </a:ext>
                </a:extLst>
              </p14:cNvPr>
              <p14:cNvContentPartPr/>
              <p14:nvPr/>
            </p14:nvContentPartPr>
            <p14:xfrm>
              <a:off x="14096880" y="8585280"/>
              <a:ext cx="140040" cy="470160"/>
            </p14:xfrm>
          </p:contentPart>
        </mc:Choice>
        <mc:Fallback>
          <p:pic>
            <p:nvPicPr>
              <p:cNvPr id="7" name="Pismo odręczne 6">
                <a:extLst>
                  <a:ext uri="{FF2B5EF4-FFF2-40B4-BE49-F238E27FC236}">
                    <a16:creationId xmlns:a16="http://schemas.microsoft.com/office/drawing/2014/main" id="{A5425931-1938-1B5E-0FBE-279DC56CA273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4081040" y="8521920"/>
                <a:ext cx="171360" cy="59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8" name="Pismo odręczne 7">
                <a:extLst>
                  <a:ext uri="{FF2B5EF4-FFF2-40B4-BE49-F238E27FC236}">
                    <a16:creationId xmlns:a16="http://schemas.microsoft.com/office/drawing/2014/main" id="{4EE35D81-9F4F-ED48-CFCC-D287C56E86E6}"/>
                  </a:ext>
                </a:extLst>
              </p14:cNvPr>
              <p14:cNvContentPartPr/>
              <p14:nvPr/>
            </p14:nvContentPartPr>
            <p14:xfrm>
              <a:off x="14439960" y="8407440"/>
              <a:ext cx="368640" cy="38520"/>
            </p14:xfrm>
          </p:contentPart>
        </mc:Choice>
        <mc:Fallback>
          <p:pic>
            <p:nvPicPr>
              <p:cNvPr id="8" name="Pismo odręczne 7">
                <a:extLst>
                  <a:ext uri="{FF2B5EF4-FFF2-40B4-BE49-F238E27FC236}">
                    <a16:creationId xmlns:a16="http://schemas.microsoft.com/office/drawing/2014/main" id="{4EE35D81-9F4F-ED48-CFCC-D287C56E86E6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4424120" y="8344080"/>
                <a:ext cx="399960" cy="16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9" name="Pismo odręczne 8">
                <a:extLst>
                  <a:ext uri="{FF2B5EF4-FFF2-40B4-BE49-F238E27FC236}">
                    <a16:creationId xmlns:a16="http://schemas.microsoft.com/office/drawing/2014/main" id="{FE581684-730C-7B05-5076-6413BF65A735}"/>
                  </a:ext>
                </a:extLst>
              </p14:cNvPr>
              <p14:cNvContentPartPr/>
              <p14:nvPr/>
            </p14:nvContentPartPr>
            <p14:xfrm>
              <a:off x="14541480" y="8636040"/>
              <a:ext cx="267120" cy="360"/>
            </p14:xfrm>
          </p:contentPart>
        </mc:Choice>
        <mc:Fallback>
          <p:pic>
            <p:nvPicPr>
              <p:cNvPr id="9" name="Pismo odręczne 8">
                <a:extLst>
                  <a:ext uri="{FF2B5EF4-FFF2-40B4-BE49-F238E27FC236}">
                    <a16:creationId xmlns:a16="http://schemas.microsoft.com/office/drawing/2014/main" id="{FE581684-730C-7B05-5076-6413BF65A735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4525640" y="8572680"/>
                <a:ext cx="29844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10" name="Pismo odręczne 9">
                <a:extLst>
                  <a:ext uri="{FF2B5EF4-FFF2-40B4-BE49-F238E27FC236}">
                    <a16:creationId xmlns:a16="http://schemas.microsoft.com/office/drawing/2014/main" id="{955C8118-94FD-D85E-15C7-5D64B2D7AFCD}"/>
                  </a:ext>
                </a:extLst>
              </p14:cNvPr>
              <p14:cNvContentPartPr/>
              <p14:nvPr/>
            </p14:nvContentPartPr>
            <p14:xfrm>
              <a:off x="15176520" y="8255160"/>
              <a:ext cx="482760" cy="457560"/>
            </p14:xfrm>
          </p:contentPart>
        </mc:Choice>
        <mc:Fallback>
          <p:pic>
            <p:nvPicPr>
              <p:cNvPr id="10" name="Pismo odręczne 9">
                <a:extLst>
                  <a:ext uri="{FF2B5EF4-FFF2-40B4-BE49-F238E27FC236}">
                    <a16:creationId xmlns:a16="http://schemas.microsoft.com/office/drawing/2014/main" id="{955C8118-94FD-D85E-15C7-5D64B2D7AFCD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5160680" y="8191800"/>
                <a:ext cx="514080" cy="58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11" name="Pismo odręczne 10">
                <a:extLst>
                  <a:ext uri="{FF2B5EF4-FFF2-40B4-BE49-F238E27FC236}">
                    <a16:creationId xmlns:a16="http://schemas.microsoft.com/office/drawing/2014/main" id="{8B7402EF-B6DE-79CD-FD84-4AFB22F78D7D}"/>
                  </a:ext>
                </a:extLst>
              </p14:cNvPr>
              <p14:cNvContentPartPr/>
              <p14:nvPr/>
            </p14:nvContentPartPr>
            <p14:xfrm>
              <a:off x="15227280" y="8636040"/>
              <a:ext cx="419400" cy="330480"/>
            </p14:xfrm>
          </p:contentPart>
        </mc:Choice>
        <mc:Fallback>
          <p:pic>
            <p:nvPicPr>
              <p:cNvPr id="11" name="Pismo odręczne 10">
                <a:extLst>
                  <a:ext uri="{FF2B5EF4-FFF2-40B4-BE49-F238E27FC236}">
                    <a16:creationId xmlns:a16="http://schemas.microsoft.com/office/drawing/2014/main" id="{8B7402EF-B6DE-79CD-FD84-4AFB22F78D7D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5211440" y="8572680"/>
                <a:ext cx="450720" cy="45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12" name="Pismo odręczne 11">
                <a:extLst>
                  <a:ext uri="{FF2B5EF4-FFF2-40B4-BE49-F238E27FC236}">
                    <a16:creationId xmlns:a16="http://schemas.microsoft.com/office/drawing/2014/main" id="{18A70DEA-AB76-3A30-C803-A7A96BC69365}"/>
                  </a:ext>
                </a:extLst>
              </p14:cNvPr>
              <p14:cNvContentPartPr/>
              <p14:nvPr/>
            </p14:nvContentPartPr>
            <p14:xfrm>
              <a:off x="15710040" y="8432640"/>
              <a:ext cx="203400" cy="572040"/>
            </p14:xfrm>
          </p:contentPart>
        </mc:Choice>
        <mc:Fallback>
          <p:pic>
            <p:nvPicPr>
              <p:cNvPr id="12" name="Pismo odręczne 11">
                <a:extLst>
                  <a:ext uri="{FF2B5EF4-FFF2-40B4-BE49-F238E27FC236}">
                    <a16:creationId xmlns:a16="http://schemas.microsoft.com/office/drawing/2014/main" id="{18A70DEA-AB76-3A30-C803-A7A96BC69365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5694200" y="8369280"/>
                <a:ext cx="234720" cy="69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13" name="Pismo odręczne 12">
                <a:extLst>
                  <a:ext uri="{FF2B5EF4-FFF2-40B4-BE49-F238E27FC236}">
                    <a16:creationId xmlns:a16="http://schemas.microsoft.com/office/drawing/2014/main" id="{BF20E920-D491-414C-536C-2A8752C81C07}"/>
                  </a:ext>
                </a:extLst>
              </p14:cNvPr>
              <p14:cNvContentPartPr/>
              <p14:nvPr/>
            </p14:nvContentPartPr>
            <p14:xfrm>
              <a:off x="15735240" y="8686800"/>
              <a:ext cx="216360" cy="343080"/>
            </p14:xfrm>
          </p:contentPart>
        </mc:Choice>
        <mc:Fallback>
          <p:pic>
            <p:nvPicPr>
              <p:cNvPr id="13" name="Pismo odręczne 12">
                <a:extLst>
                  <a:ext uri="{FF2B5EF4-FFF2-40B4-BE49-F238E27FC236}">
                    <a16:creationId xmlns:a16="http://schemas.microsoft.com/office/drawing/2014/main" id="{BF20E920-D491-414C-536C-2A8752C81C07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5719400" y="8623440"/>
                <a:ext cx="247680" cy="46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15" name="Pismo odręczne 14">
                <a:extLst>
                  <a:ext uri="{FF2B5EF4-FFF2-40B4-BE49-F238E27FC236}">
                    <a16:creationId xmlns:a16="http://schemas.microsoft.com/office/drawing/2014/main" id="{9C96DC8C-5DB4-6484-82BD-9DB86710483F}"/>
                  </a:ext>
                </a:extLst>
              </p14:cNvPr>
              <p14:cNvContentPartPr/>
              <p14:nvPr/>
            </p14:nvContentPartPr>
            <p14:xfrm>
              <a:off x="16268760" y="8445600"/>
              <a:ext cx="368640" cy="1181520"/>
            </p14:xfrm>
          </p:contentPart>
        </mc:Choice>
        <mc:Fallback>
          <p:pic>
            <p:nvPicPr>
              <p:cNvPr id="15" name="Pismo odręczne 14">
                <a:extLst>
                  <a:ext uri="{FF2B5EF4-FFF2-40B4-BE49-F238E27FC236}">
                    <a16:creationId xmlns:a16="http://schemas.microsoft.com/office/drawing/2014/main" id="{9C96DC8C-5DB4-6484-82BD-9DB86710483F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16252920" y="8382240"/>
                <a:ext cx="399960" cy="130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17" name="Pismo odręczne 16">
                <a:extLst>
                  <a:ext uri="{FF2B5EF4-FFF2-40B4-BE49-F238E27FC236}">
                    <a16:creationId xmlns:a16="http://schemas.microsoft.com/office/drawing/2014/main" id="{4D557C9D-7ED0-9B84-1C29-758BC40DB3AC}"/>
                  </a:ext>
                </a:extLst>
              </p14:cNvPr>
              <p14:cNvContentPartPr/>
              <p14:nvPr/>
            </p14:nvContentPartPr>
            <p14:xfrm>
              <a:off x="16941960" y="7988400"/>
              <a:ext cx="203400" cy="1219320"/>
            </p14:xfrm>
          </p:contentPart>
        </mc:Choice>
        <mc:Fallback>
          <p:pic>
            <p:nvPicPr>
              <p:cNvPr id="17" name="Pismo odręczne 16">
                <a:extLst>
                  <a:ext uri="{FF2B5EF4-FFF2-40B4-BE49-F238E27FC236}">
                    <a16:creationId xmlns:a16="http://schemas.microsoft.com/office/drawing/2014/main" id="{4D557C9D-7ED0-9B84-1C29-758BC40DB3AC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16926120" y="7925040"/>
                <a:ext cx="234720" cy="134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18" name="Pismo odręczne 17">
                <a:extLst>
                  <a:ext uri="{FF2B5EF4-FFF2-40B4-BE49-F238E27FC236}">
                    <a16:creationId xmlns:a16="http://schemas.microsoft.com/office/drawing/2014/main" id="{D2E28391-698A-82C9-8831-99A56E5D6E00}"/>
                  </a:ext>
                </a:extLst>
              </p14:cNvPr>
              <p14:cNvContentPartPr/>
              <p14:nvPr/>
            </p14:nvContentPartPr>
            <p14:xfrm>
              <a:off x="17094240" y="8737560"/>
              <a:ext cx="406800" cy="368640"/>
            </p14:xfrm>
          </p:contentPart>
        </mc:Choice>
        <mc:Fallback>
          <p:pic>
            <p:nvPicPr>
              <p:cNvPr id="18" name="Pismo odręczne 17">
                <a:extLst>
                  <a:ext uri="{FF2B5EF4-FFF2-40B4-BE49-F238E27FC236}">
                    <a16:creationId xmlns:a16="http://schemas.microsoft.com/office/drawing/2014/main" id="{D2E28391-698A-82C9-8831-99A56E5D6E00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17078400" y="8674200"/>
                <a:ext cx="438120" cy="49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">
            <p14:nvContentPartPr>
              <p14:cNvPr id="19" name="Pismo odręczne 18">
                <a:extLst>
                  <a:ext uri="{FF2B5EF4-FFF2-40B4-BE49-F238E27FC236}">
                    <a16:creationId xmlns:a16="http://schemas.microsoft.com/office/drawing/2014/main" id="{A1053C2C-4B5C-78C5-67F1-E638147CED1A}"/>
                  </a:ext>
                </a:extLst>
              </p14:cNvPr>
              <p14:cNvContentPartPr/>
              <p14:nvPr/>
            </p14:nvContentPartPr>
            <p14:xfrm>
              <a:off x="17729280" y="8966160"/>
              <a:ext cx="178200" cy="292320"/>
            </p14:xfrm>
          </p:contentPart>
        </mc:Choice>
        <mc:Fallback>
          <p:pic>
            <p:nvPicPr>
              <p:cNvPr id="19" name="Pismo odręczne 18">
                <a:extLst>
                  <a:ext uri="{FF2B5EF4-FFF2-40B4-BE49-F238E27FC236}">
                    <a16:creationId xmlns:a16="http://schemas.microsoft.com/office/drawing/2014/main" id="{A1053C2C-4B5C-78C5-67F1-E638147CED1A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17713440" y="8902800"/>
                <a:ext cx="209520" cy="41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">
            <p14:nvContentPartPr>
              <p14:cNvPr id="20" name="Pismo odręczne 19">
                <a:extLst>
                  <a:ext uri="{FF2B5EF4-FFF2-40B4-BE49-F238E27FC236}">
                    <a16:creationId xmlns:a16="http://schemas.microsoft.com/office/drawing/2014/main" id="{25EF718D-E92B-D971-F9E6-ACD35D59A1BB}"/>
                  </a:ext>
                </a:extLst>
              </p14:cNvPr>
              <p14:cNvContentPartPr/>
              <p14:nvPr/>
            </p14:nvContentPartPr>
            <p14:xfrm>
              <a:off x="17907120" y="7785000"/>
              <a:ext cx="304920" cy="1664280"/>
            </p14:xfrm>
          </p:contentPart>
        </mc:Choice>
        <mc:Fallback>
          <p:pic>
            <p:nvPicPr>
              <p:cNvPr id="20" name="Pismo odręczne 19">
                <a:extLst>
                  <a:ext uri="{FF2B5EF4-FFF2-40B4-BE49-F238E27FC236}">
                    <a16:creationId xmlns:a16="http://schemas.microsoft.com/office/drawing/2014/main" id="{25EF718D-E92B-D971-F9E6-ACD35D59A1BB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17891280" y="7721640"/>
                <a:ext cx="336240" cy="179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">
            <p14:nvContentPartPr>
              <p14:cNvPr id="21" name="Pismo odręczne 20">
                <a:extLst>
                  <a:ext uri="{FF2B5EF4-FFF2-40B4-BE49-F238E27FC236}">
                    <a16:creationId xmlns:a16="http://schemas.microsoft.com/office/drawing/2014/main" id="{F019349A-C6D2-EA09-B85D-31712F9E3E23}"/>
                  </a:ext>
                </a:extLst>
              </p14:cNvPr>
              <p14:cNvContentPartPr/>
              <p14:nvPr/>
            </p14:nvContentPartPr>
            <p14:xfrm>
              <a:off x="15481440" y="6400800"/>
              <a:ext cx="711360" cy="1067040"/>
            </p14:xfrm>
          </p:contentPart>
        </mc:Choice>
        <mc:Fallback>
          <p:pic>
            <p:nvPicPr>
              <p:cNvPr id="21" name="Pismo odręczne 20">
                <a:extLst>
                  <a:ext uri="{FF2B5EF4-FFF2-40B4-BE49-F238E27FC236}">
                    <a16:creationId xmlns:a16="http://schemas.microsoft.com/office/drawing/2014/main" id="{F019349A-C6D2-EA09-B85D-31712F9E3E23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15465600" y="6337440"/>
                <a:ext cx="742680" cy="119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">
            <p14:nvContentPartPr>
              <p14:cNvPr id="22" name="Pismo odręczne 21">
                <a:extLst>
                  <a:ext uri="{FF2B5EF4-FFF2-40B4-BE49-F238E27FC236}">
                    <a16:creationId xmlns:a16="http://schemas.microsoft.com/office/drawing/2014/main" id="{41E514D7-B1A7-5BE1-3C88-024C7793F2B4}"/>
                  </a:ext>
                </a:extLst>
              </p14:cNvPr>
              <p14:cNvContentPartPr/>
              <p14:nvPr/>
            </p14:nvContentPartPr>
            <p14:xfrm>
              <a:off x="16154280" y="5931000"/>
              <a:ext cx="457560" cy="470160"/>
            </p14:xfrm>
          </p:contentPart>
        </mc:Choice>
        <mc:Fallback>
          <p:pic>
            <p:nvPicPr>
              <p:cNvPr id="22" name="Pismo odręczne 21">
                <a:extLst>
                  <a:ext uri="{FF2B5EF4-FFF2-40B4-BE49-F238E27FC236}">
                    <a16:creationId xmlns:a16="http://schemas.microsoft.com/office/drawing/2014/main" id="{41E514D7-B1A7-5BE1-3C88-024C7793F2B4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16138440" y="5867640"/>
                <a:ext cx="488880" cy="59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">
            <p14:nvContentPartPr>
              <p14:cNvPr id="23" name="Pismo odręczne 22">
                <a:extLst>
                  <a:ext uri="{FF2B5EF4-FFF2-40B4-BE49-F238E27FC236}">
                    <a16:creationId xmlns:a16="http://schemas.microsoft.com/office/drawing/2014/main" id="{3845F397-C758-7F53-E480-1721A57E424E}"/>
                  </a:ext>
                </a:extLst>
              </p14:cNvPr>
              <p14:cNvContentPartPr/>
              <p14:nvPr/>
            </p14:nvContentPartPr>
            <p14:xfrm>
              <a:off x="16611480" y="6261120"/>
              <a:ext cx="153000" cy="279720"/>
            </p14:xfrm>
          </p:contentPart>
        </mc:Choice>
        <mc:Fallback>
          <p:pic>
            <p:nvPicPr>
              <p:cNvPr id="23" name="Pismo odręczne 22">
                <a:extLst>
                  <a:ext uri="{FF2B5EF4-FFF2-40B4-BE49-F238E27FC236}">
                    <a16:creationId xmlns:a16="http://schemas.microsoft.com/office/drawing/2014/main" id="{3845F397-C758-7F53-E480-1721A57E424E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16595640" y="6197760"/>
                <a:ext cx="184320" cy="40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">
            <p14:nvContentPartPr>
              <p14:cNvPr id="24" name="Pismo odręczne 23">
                <a:extLst>
                  <a:ext uri="{FF2B5EF4-FFF2-40B4-BE49-F238E27FC236}">
                    <a16:creationId xmlns:a16="http://schemas.microsoft.com/office/drawing/2014/main" id="{C60D104F-B61B-5FA4-CC49-DC7F28FBFC80}"/>
                  </a:ext>
                </a:extLst>
              </p14:cNvPr>
              <p14:cNvContentPartPr/>
              <p14:nvPr/>
            </p14:nvContentPartPr>
            <p14:xfrm>
              <a:off x="13843080" y="10185480"/>
              <a:ext cx="495720" cy="800280"/>
            </p14:xfrm>
          </p:contentPart>
        </mc:Choice>
        <mc:Fallback>
          <p:pic>
            <p:nvPicPr>
              <p:cNvPr id="24" name="Pismo odręczne 23">
                <a:extLst>
                  <a:ext uri="{FF2B5EF4-FFF2-40B4-BE49-F238E27FC236}">
                    <a16:creationId xmlns:a16="http://schemas.microsoft.com/office/drawing/2014/main" id="{C60D104F-B61B-5FA4-CC49-DC7F28FBFC80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13827240" y="10122120"/>
                <a:ext cx="527040" cy="92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">
            <p14:nvContentPartPr>
              <p14:cNvPr id="25" name="Pismo odręczne 24">
                <a:extLst>
                  <a:ext uri="{FF2B5EF4-FFF2-40B4-BE49-F238E27FC236}">
                    <a16:creationId xmlns:a16="http://schemas.microsoft.com/office/drawing/2014/main" id="{655B8AA6-B279-119B-D5D8-A790933C0AC7}"/>
                  </a:ext>
                </a:extLst>
              </p14:cNvPr>
              <p14:cNvContentPartPr/>
              <p14:nvPr/>
            </p14:nvContentPartPr>
            <p14:xfrm>
              <a:off x="14439960" y="10833120"/>
              <a:ext cx="228960" cy="305280"/>
            </p14:xfrm>
          </p:contentPart>
        </mc:Choice>
        <mc:Fallback>
          <p:pic>
            <p:nvPicPr>
              <p:cNvPr id="25" name="Pismo odręczne 24">
                <a:extLst>
                  <a:ext uri="{FF2B5EF4-FFF2-40B4-BE49-F238E27FC236}">
                    <a16:creationId xmlns:a16="http://schemas.microsoft.com/office/drawing/2014/main" id="{655B8AA6-B279-119B-D5D8-A790933C0AC7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14424120" y="10769760"/>
                <a:ext cx="260280" cy="43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">
            <p14:nvContentPartPr>
              <p14:cNvPr id="26" name="Pismo odręczne 25">
                <a:extLst>
                  <a:ext uri="{FF2B5EF4-FFF2-40B4-BE49-F238E27FC236}">
                    <a16:creationId xmlns:a16="http://schemas.microsoft.com/office/drawing/2014/main" id="{FF7FE6A4-3C0E-DEDE-5643-06977E0CC019}"/>
                  </a:ext>
                </a:extLst>
              </p14:cNvPr>
              <p14:cNvContentPartPr/>
              <p14:nvPr/>
            </p14:nvContentPartPr>
            <p14:xfrm>
              <a:off x="14833440" y="10604520"/>
              <a:ext cx="495720" cy="76680"/>
            </p14:xfrm>
          </p:contentPart>
        </mc:Choice>
        <mc:Fallback>
          <p:pic>
            <p:nvPicPr>
              <p:cNvPr id="26" name="Pismo odręczne 25">
                <a:extLst>
                  <a:ext uri="{FF2B5EF4-FFF2-40B4-BE49-F238E27FC236}">
                    <a16:creationId xmlns:a16="http://schemas.microsoft.com/office/drawing/2014/main" id="{FF7FE6A4-3C0E-DEDE-5643-06977E0CC019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14817600" y="10541160"/>
                <a:ext cx="527040" cy="20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">
            <p14:nvContentPartPr>
              <p14:cNvPr id="27" name="Pismo odręczne 26">
                <a:extLst>
                  <a:ext uri="{FF2B5EF4-FFF2-40B4-BE49-F238E27FC236}">
                    <a16:creationId xmlns:a16="http://schemas.microsoft.com/office/drawing/2014/main" id="{9FC25F76-4B39-57AD-F60C-E75C66644845}"/>
                  </a:ext>
                </a:extLst>
              </p14:cNvPr>
              <p14:cNvContentPartPr/>
              <p14:nvPr/>
            </p14:nvContentPartPr>
            <p14:xfrm>
              <a:off x="14947920" y="10833120"/>
              <a:ext cx="267120" cy="38520"/>
            </p14:xfrm>
          </p:contentPart>
        </mc:Choice>
        <mc:Fallback>
          <p:pic>
            <p:nvPicPr>
              <p:cNvPr id="27" name="Pismo odręczne 26">
                <a:extLst>
                  <a:ext uri="{FF2B5EF4-FFF2-40B4-BE49-F238E27FC236}">
                    <a16:creationId xmlns:a16="http://schemas.microsoft.com/office/drawing/2014/main" id="{9FC25F76-4B39-57AD-F60C-E75C66644845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14932080" y="10769760"/>
                <a:ext cx="298440" cy="16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">
            <p14:nvContentPartPr>
              <p14:cNvPr id="28" name="Pismo odręczne 27">
                <a:extLst>
                  <a:ext uri="{FF2B5EF4-FFF2-40B4-BE49-F238E27FC236}">
                    <a16:creationId xmlns:a16="http://schemas.microsoft.com/office/drawing/2014/main" id="{7C1D1419-301F-407D-9CAA-E8F3E34C3627}"/>
                  </a:ext>
                </a:extLst>
              </p14:cNvPr>
              <p14:cNvContentPartPr/>
              <p14:nvPr/>
            </p14:nvContentPartPr>
            <p14:xfrm>
              <a:off x="15760800" y="10325160"/>
              <a:ext cx="254160" cy="775080"/>
            </p14:xfrm>
          </p:contentPart>
        </mc:Choice>
        <mc:Fallback>
          <p:pic>
            <p:nvPicPr>
              <p:cNvPr id="28" name="Pismo odręczne 27">
                <a:extLst>
                  <a:ext uri="{FF2B5EF4-FFF2-40B4-BE49-F238E27FC236}">
                    <a16:creationId xmlns:a16="http://schemas.microsoft.com/office/drawing/2014/main" id="{7C1D1419-301F-407D-9CAA-E8F3E34C3627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15744960" y="10261800"/>
                <a:ext cx="285480" cy="90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9">
            <p14:nvContentPartPr>
              <p14:cNvPr id="29" name="Pismo odręczne 28">
                <a:extLst>
                  <a:ext uri="{FF2B5EF4-FFF2-40B4-BE49-F238E27FC236}">
                    <a16:creationId xmlns:a16="http://schemas.microsoft.com/office/drawing/2014/main" id="{06DE9513-AE58-274D-D649-8D037A27C749}"/>
                  </a:ext>
                </a:extLst>
              </p14:cNvPr>
              <p14:cNvContentPartPr/>
              <p14:nvPr/>
            </p14:nvContentPartPr>
            <p14:xfrm>
              <a:off x="16344720" y="10248840"/>
              <a:ext cx="432360" cy="736920"/>
            </p14:xfrm>
          </p:contentPart>
        </mc:Choice>
        <mc:Fallback>
          <p:pic>
            <p:nvPicPr>
              <p:cNvPr id="29" name="Pismo odręczne 28">
                <a:extLst>
                  <a:ext uri="{FF2B5EF4-FFF2-40B4-BE49-F238E27FC236}">
                    <a16:creationId xmlns:a16="http://schemas.microsoft.com/office/drawing/2014/main" id="{06DE9513-AE58-274D-D649-8D037A27C749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16328880" y="10185480"/>
                <a:ext cx="463680" cy="86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1">
            <p14:nvContentPartPr>
              <p14:cNvPr id="30" name="Pismo odręczne 29">
                <a:extLst>
                  <a:ext uri="{FF2B5EF4-FFF2-40B4-BE49-F238E27FC236}">
                    <a16:creationId xmlns:a16="http://schemas.microsoft.com/office/drawing/2014/main" id="{2133FB93-ED1B-E702-D3B4-9E735EB4094C}"/>
                  </a:ext>
                </a:extLst>
              </p14:cNvPr>
              <p14:cNvContentPartPr/>
              <p14:nvPr/>
            </p14:nvContentPartPr>
            <p14:xfrm>
              <a:off x="16878240" y="10032840"/>
              <a:ext cx="216360" cy="305280"/>
            </p14:xfrm>
          </p:contentPart>
        </mc:Choice>
        <mc:Fallback>
          <p:pic>
            <p:nvPicPr>
              <p:cNvPr id="30" name="Pismo odręczne 29">
                <a:extLst>
                  <a:ext uri="{FF2B5EF4-FFF2-40B4-BE49-F238E27FC236}">
                    <a16:creationId xmlns:a16="http://schemas.microsoft.com/office/drawing/2014/main" id="{2133FB93-ED1B-E702-D3B4-9E735EB4094C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16862400" y="9969480"/>
                <a:ext cx="247680" cy="43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3">
            <p14:nvContentPartPr>
              <p14:cNvPr id="31" name="Pismo odręczne 30">
                <a:extLst>
                  <a:ext uri="{FF2B5EF4-FFF2-40B4-BE49-F238E27FC236}">
                    <a16:creationId xmlns:a16="http://schemas.microsoft.com/office/drawing/2014/main" id="{915CE699-AFAD-EA65-7EC9-D36D659AF8EF}"/>
                  </a:ext>
                </a:extLst>
              </p14:cNvPr>
              <p14:cNvContentPartPr/>
              <p14:nvPr/>
            </p14:nvContentPartPr>
            <p14:xfrm>
              <a:off x="17310240" y="9690120"/>
              <a:ext cx="216000" cy="864000"/>
            </p14:xfrm>
          </p:contentPart>
        </mc:Choice>
        <mc:Fallback>
          <p:pic>
            <p:nvPicPr>
              <p:cNvPr id="31" name="Pismo odręczne 30">
                <a:extLst>
                  <a:ext uri="{FF2B5EF4-FFF2-40B4-BE49-F238E27FC236}">
                    <a16:creationId xmlns:a16="http://schemas.microsoft.com/office/drawing/2014/main" id="{915CE699-AFAD-EA65-7EC9-D36D659AF8EF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17294400" y="9626760"/>
                <a:ext cx="247320" cy="99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5">
            <p14:nvContentPartPr>
              <p14:cNvPr id="32" name="Pismo odręczne 31">
                <a:extLst>
                  <a:ext uri="{FF2B5EF4-FFF2-40B4-BE49-F238E27FC236}">
                    <a16:creationId xmlns:a16="http://schemas.microsoft.com/office/drawing/2014/main" id="{F041A36E-5A35-61B9-5B45-8B897C71981C}"/>
                  </a:ext>
                </a:extLst>
              </p14:cNvPr>
              <p14:cNvContentPartPr/>
              <p14:nvPr/>
            </p14:nvContentPartPr>
            <p14:xfrm>
              <a:off x="17894160" y="10045800"/>
              <a:ext cx="178200" cy="330480"/>
            </p14:xfrm>
          </p:contentPart>
        </mc:Choice>
        <mc:Fallback>
          <p:pic>
            <p:nvPicPr>
              <p:cNvPr id="32" name="Pismo odręczne 31">
                <a:extLst>
                  <a:ext uri="{FF2B5EF4-FFF2-40B4-BE49-F238E27FC236}">
                    <a16:creationId xmlns:a16="http://schemas.microsoft.com/office/drawing/2014/main" id="{F041A36E-5A35-61B9-5B45-8B897C71981C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17878320" y="9982440"/>
                <a:ext cx="209520" cy="45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7">
            <p14:nvContentPartPr>
              <p14:cNvPr id="33" name="Pismo odręczne 32">
                <a:extLst>
                  <a:ext uri="{FF2B5EF4-FFF2-40B4-BE49-F238E27FC236}">
                    <a16:creationId xmlns:a16="http://schemas.microsoft.com/office/drawing/2014/main" id="{6FDE866D-3D43-ED2B-3E30-398E1B525603}"/>
                  </a:ext>
                </a:extLst>
              </p14:cNvPr>
              <p14:cNvContentPartPr/>
              <p14:nvPr/>
            </p14:nvContentPartPr>
            <p14:xfrm>
              <a:off x="18262440" y="10363320"/>
              <a:ext cx="140040" cy="140040"/>
            </p14:xfrm>
          </p:contentPart>
        </mc:Choice>
        <mc:Fallback>
          <p:pic>
            <p:nvPicPr>
              <p:cNvPr id="33" name="Pismo odręczne 32">
                <a:extLst>
                  <a:ext uri="{FF2B5EF4-FFF2-40B4-BE49-F238E27FC236}">
                    <a16:creationId xmlns:a16="http://schemas.microsoft.com/office/drawing/2014/main" id="{6FDE866D-3D43-ED2B-3E30-398E1B525603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18246600" y="10299960"/>
                <a:ext cx="171360" cy="26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9">
            <p14:nvContentPartPr>
              <p14:cNvPr id="34" name="Pismo odręczne 33">
                <a:extLst>
                  <a:ext uri="{FF2B5EF4-FFF2-40B4-BE49-F238E27FC236}">
                    <a16:creationId xmlns:a16="http://schemas.microsoft.com/office/drawing/2014/main" id="{49BEAD18-47A8-CAFB-F4F4-34B315431078}"/>
                  </a:ext>
                </a:extLst>
              </p14:cNvPr>
              <p14:cNvContentPartPr/>
              <p14:nvPr/>
            </p14:nvContentPartPr>
            <p14:xfrm>
              <a:off x="18402120" y="9766440"/>
              <a:ext cx="432360" cy="1232280"/>
            </p14:xfrm>
          </p:contentPart>
        </mc:Choice>
        <mc:Fallback>
          <p:pic>
            <p:nvPicPr>
              <p:cNvPr id="34" name="Pismo odręczne 33">
                <a:extLst>
                  <a:ext uri="{FF2B5EF4-FFF2-40B4-BE49-F238E27FC236}">
                    <a16:creationId xmlns:a16="http://schemas.microsoft.com/office/drawing/2014/main" id="{49BEAD18-47A8-CAFB-F4F4-34B315431078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18386280" y="9703080"/>
                <a:ext cx="463680" cy="1359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762529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674812" y="223834"/>
            <a:ext cx="22709188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pl-PL" sz="7200" b="1" err="1">
                <a:solidFill>
                  <a:schemeClr val="accent1"/>
                </a:solidFill>
                <a:cs typeface="Poppins SemiBold" panose="02000000000000000000" pitchFamily="2" charset="0"/>
              </a:rPr>
              <a:t>Linearization</a:t>
            </a:r>
            <a:r>
              <a:rPr lang="pl-PL" sz="7200" b="1">
                <a:solidFill>
                  <a:schemeClr val="accent1"/>
                </a:solidFill>
                <a:cs typeface="Poppins SemiBold" panose="02000000000000000000" pitchFamily="2" charset="0"/>
              </a:rPr>
              <a:t> of non-</a:t>
            </a:r>
            <a:r>
              <a:rPr lang="pl-PL" sz="7200" b="1" err="1">
                <a:solidFill>
                  <a:schemeClr val="accent1"/>
                </a:solidFill>
                <a:cs typeface="Poppins SemiBold" panose="02000000000000000000" pitchFamily="2" charset="0"/>
              </a:rPr>
              <a:t>linear</a:t>
            </a:r>
            <a:r>
              <a:rPr lang="pl-PL" sz="7200" b="1">
                <a:solidFill>
                  <a:schemeClr val="accent1"/>
                </a:solidFill>
                <a:cs typeface="Poppins SemiBold" panose="02000000000000000000" pitchFamily="2" charset="0"/>
              </a:rPr>
              <a:t> </a:t>
            </a:r>
            <a:r>
              <a:rPr lang="pl-PL" sz="7200" b="1" err="1">
                <a:solidFill>
                  <a:schemeClr val="accent1"/>
                </a:solidFill>
                <a:cs typeface="Poppins SemiBold" panose="02000000000000000000" pitchFamily="2" charset="0"/>
              </a:rPr>
              <a:t>dependencies</a:t>
            </a:r>
            <a:endParaRPr lang="en-US" sz="7200" b="1">
              <a:solidFill>
                <a:schemeClr val="accent1"/>
              </a:solidFill>
              <a:cs typeface="Poppins SemiBold" panose="02000000000000000000" pitchFamily="2" charset="0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0" y="3135631"/>
            <a:ext cx="1674813" cy="0"/>
          </a:xfrm>
          <a:prstGeom prst="line">
            <a:avLst/>
          </a:prstGeom>
          <a:ln w="76200">
            <a:solidFill>
              <a:srgbClr val="FBB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3">
            <a:extLst>
              <a:ext uri="{FF2B5EF4-FFF2-40B4-BE49-F238E27FC236}">
                <a16:creationId xmlns:a16="http://schemas.microsoft.com/office/drawing/2014/main" id="{038CC1F1-324C-A9AC-F436-6E697D0E8634}"/>
              </a:ext>
            </a:extLst>
          </p:cNvPr>
          <p:cNvSpPr txBox="1"/>
          <p:nvPr/>
        </p:nvSpPr>
        <p:spPr>
          <a:xfrm>
            <a:off x="2046467" y="1744785"/>
            <a:ext cx="19633662" cy="8309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5400">
                <a:solidFill>
                  <a:schemeClr val="accent1"/>
                </a:solidFill>
                <a:cs typeface="Poppins SemiBold" panose="02000000000000000000" pitchFamily="2" charset="0"/>
              </a:rPr>
              <a:t>The table below contains records </a:t>
            </a:r>
            <a:r>
              <a:rPr lang="pl-PL" sz="5400">
                <a:solidFill>
                  <a:schemeClr val="accent1"/>
                </a:solidFill>
                <a:cs typeface="Poppins SemiBold" panose="02000000000000000000" pitchFamily="2" charset="0"/>
              </a:rPr>
              <a:t>in </a:t>
            </a:r>
            <a:r>
              <a:rPr lang="pl-PL" sz="5400" err="1">
                <a:solidFill>
                  <a:schemeClr val="accent1"/>
                </a:solidFill>
                <a:cs typeface="Poppins SemiBold" panose="02000000000000000000" pitchFamily="2" charset="0"/>
              </a:rPr>
              <a:t>runs</a:t>
            </a:r>
            <a:r>
              <a:rPr lang="pl-PL" sz="5400">
                <a:solidFill>
                  <a:schemeClr val="accent1"/>
                </a:solidFill>
                <a:cs typeface="Poppins SemiBold" panose="02000000000000000000" pitchFamily="2" charset="0"/>
              </a:rPr>
              <a:t> in 2021</a:t>
            </a:r>
            <a:r>
              <a:rPr lang="en-US" sz="5400">
                <a:solidFill>
                  <a:schemeClr val="accent1"/>
                </a:solidFill>
                <a:cs typeface="Poppins SemiBold" panose="02000000000000000000" pitchFamily="2" charset="0"/>
              </a:rPr>
              <a:t>(time in seconds):</a:t>
            </a:r>
          </a:p>
        </p:txBody>
      </p:sp>
      <p:graphicFrame>
        <p:nvGraphicFramePr>
          <p:cNvPr id="3" name="Tabela 2">
            <a:extLst>
              <a:ext uri="{FF2B5EF4-FFF2-40B4-BE49-F238E27FC236}">
                <a16:creationId xmlns:a16="http://schemas.microsoft.com/office/drawing/2014/main" id="{ACED3E12-362B-F3B9-9E33-F1EEB4A919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4476272"/>
              </p:ext>
            </p:extLst>
          </p:nvPr>
        </p:nvGraphicFramePr>
        <p:xfrm>
          <a:off x="837406" y="3703320"/>
          <a:ext cx="22709184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92432">
                  <a:extLst>
                    <a:ext uri="{9D8B030D-6E8A-4147-A177-3AD203B41FA5}">
                      <a16:colId xmlns:a16="http://schemas.microsoft.com/office/drawing/2014/main" val="4058411204"/>
                    </a:ext>
                  </a:extLst>
                </a:gridCol>
                <a:gridCol w="1892432">
                  <a:extLst>
                    <a:ext uri="{9D8B030D-6E8A-4147-A177-3AD203B41FA5}">
                      <a16:colId xmlns:a16="http://schemas.microsoft.com/office/drawing/2014/main" val="3027938492"/>
                    </a:ext>
                  </a:extLst>
                </a:gridCol>
                <a:gridCol w="1892432">
                  <a:extLst>
                    <a:ext uri="{9D8B030D-6E8A-4147-A177-3AD203B41FA5}">
                      <a16:colId xmlns:a16="http://schemas.microsoft.com/office/drawing/2014/main" val="2184774601"/>
                    </a:ext>
                  </a:extLst>
                </a:gridCol>
                <a:gridCol w="1892432">
                  <a:extLst>
                    <a:ext uri="{9D8B030D-6E8A-4147-A177-3AD203B41FA5}">
                      <a16:colId xmlns:a16="http://schemas.microsoft.com/office/drawing/2014/main" val="2208499318"/>
                    </a:ext>
                  </a:extLst>
                </a:gridCol>
                <a:gridCol w="1892432">
                  <a:extLst>
                    <a:ext uri="{9D8B030D-6E8A-4147-A177-3AD203B41FA5}">
                      <a16:colId xmlns:a16="http://schemas.microsoft.com/office/drawing/2014/main" val="3567585001"/>
                    </a:ext>
                  </a:extLst>
                </a:gridCol>
                <a:gridCol w="1892432">
                  <a:extLst>
                    <a:ext uri="{9D8B030D-6E8A-4147-A177-3AD203B41FA5}">
                      <a16:colId xmlns:a16="http://schemas.microsoft.com/office/drawing/2014/main" val="853298614"/>
                    </a:ext>
                  </a:extLst>
                </a:gridCol>
                <a:gridCol w="1892432">
                  <a:extLst>
                    <a:ext uri="{9D8B030D-6E8A-4147-A177-3AD203B41FA5}">
                      <a16:colId xmlns:a16="http://schemas.microsoft.com/office/drawing/2014/main" val="180427852"/>
                    </a:ext>
                  </a:extLst>
                </a:gridCol>
                <a:gridCol w="1892432">
                  <a:extLst>
                    <a:ext uri="{9D8B030D-6E8A-4147-A177-3AD203B41FA5}">
                      <a16:colId xmlns:a16="http://schemas.microsoft.com/office/drawing/2014/main" val="570490783"/>
                    </a:ext>
                  </a:extLst>
                </a:gridCol>
                <a:gridCol w="1892432">
                  <a:extLst>
                    <a:ext uri="{9D8B030D-6E8A-4147-A177-3AD203B41FA5}">
                      <a16:colId xmlns:a16="http://schemas.microsoft.com/office/drawing/2014/main" val="3917171228"/>
                    </a:ext>
                  </a:extLst>
                </a:gridCol>
                <a:gridCol w="1892432">
                  <a:extLst>
                    <a:ext uri="{9D8B030D-6E8A-4147-A177-3AD203B41FA5}">
                      <a16:colId xmlns:a16="http://schemas.microsoft.com/office/drawing/2014/main" val="315178302"/>
                    </a:ext>
                  </a:extLst>
                </a:gridCol>
                <a:gridCol w="1892432">
                  <a:extLst>
                    <a:ext uri="{9D8B030D-6E8A-4147-A177-3AD203B41FA5}">
                      <a16:colId xmlns:a16="http://schemas.microsoft.com/office/drawing/2014/main" val="782850165"/>
                    </a:ext>
                  </a:extLst>
                </a:gridCol>
                <a:gridCol w="1892432">
                  <a:extLst>
                    <a:ext uri="{9D8B030D-6E8A-4147-A177-3AD203B41FA5}">
                      <a16:colId xmlns:a16="http://schemas.microsoft.com/office/drawing/2014/main" val="1586560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l-PL"/>
                        <a:t>Dist [m]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/>
                        <a:t>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/>
                        <a:t>400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/>
                        <a:t>800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/>
                        <a:t>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/>
                        <a:t>1500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/>
                        <a:t>2000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/>
                        <a:t>5000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/>
                        <a:t>10000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/>
                        <a:t>20000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/>
                        <a:t>42195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1036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l-PL" err="1"/>
                        <a:t>women</a:t>
                      </a:r>
                      <a:endParaRPr lang="pl-P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/>
                        <a:t>10,49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/>
                        <a:t>21,34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/>
                        <a:t>47,60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/>
                        <a:t>113,28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/>
                        <a:t>148,98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/>
                        <a:t>230,07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/>
                        <a:t>321,56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/>
                        <a:t>846,62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/>
                        <a:t>1741,03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/>
                        <a:t>3601,11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/>
                        <a:t>8044,00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9622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l-PL"/>
                        <a:t>men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/>
                        <a:t>9,58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/>
                        <a:t>19,19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/>
                        <a:t>43,03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/>
                        <a:t>100,91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/>
                        <a:t>131,96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/>
                        <a:t>206,00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/>
                        <a:t>284,79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/>
                        <a:t>755,36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/>
                        <a:t>1571,00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/>
                        <a:t>3380,02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/>
                        <a:t>7299,00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2286780"/>
                  </a:ext>
                </a:extLst>
              </a:tr>
            </a:tbl>
          </a:graphicData>
        </a:graphic>
      </p:graphicFrame>
      <p:graphicFrame>
        <p:nvGraphicFramePr>
          <p:cNvPr id="4" name="Tabela 3">
            <a:extLst>
              <a:ext uri="{FF2B5EF4-FFF2-40B4-BE49-F238E27FC236}">
                <a16:creationId xmlns:a16="http://schemas.microsoft.com/office/drawing/2014/main" id="{46BD2FD6-E189-E728-C484-043087ED8A20}"/>
              </a:ext>
            </a:extLst>
          </p:cNvPr>
          <p:cNvGraphicFramePr>
            <a:graphicFrameLocks noGrp="1"/>
          </p:cNvGraphicFramePr>
          <p:nvPr/>
        </p:nvGraphicFramePr>
        <p:xfrm>
          <a:off x="17625848" y="4950372"/>
          <a:ext cx="208280" cy="2869325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521494817"/>
                    </a:ext>
                  </a:extLst>
                </a:gridCol>
              </a:tblGrid>
              <a:tr h="2869325">
                <a:tc>
                  <a:txBody>
                    <a:bodyPr/>
                    <a:lstStyle/>
                    <a:p>
                      <a:endParaRPr lang="pl-PL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9350873"/>
                  </a:ext>
                </a:extLst>
              </a:tr>
            </a:tbl>
          </a:graphicData>
        </a:graphic>
      </p:graphicFrame>
      <p:sp>
        <p:nvSpPr>
          <p:cNvPr id="5" name="TextBox 13">
            <a:extLst>
              <a:ext uri="{FF2B5EF4-FFF2-40B4-BE49-F238E27FC236}">
                <a16:creationId xmlns:a16="http://schemas.microsoft.com/office/drawing/2014/main" id="{08146471-624C-99A7-F7B1-3855FB4652AB}"/>
              </a:ext>
            </a:extLst>
          </p:cNvPr>
          <p:cNvSpPr txBox="1"/>
          <p:nvPr/>
        </p:nvSpPr>
        <p:spPr>
          <a:xfrm>
            <a:off x="2375167" y="6751098"/>
            <a:ext cx="19633662" cy="16619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5400">
                <a:solidFill>
                  <a:schemeClr val="accent1"/>
                </a:solidFill>
                <a:cs typeface="Poppins SemiBold" panose="02000000000000000000" pitchFamily="2" charset="0"/>
              </a:rPr>
              <a:t>We will test the approximation approach using a linear function and build a power model.</a:t>
            </a:r>
          </a:p>
        </p:txBody>
      </p:sp>
    </p:spTree>
    <p:extLst>
      <p:ext uri="{BB962C8B-B14F-4D97-AF65-F5344CB8AC3E}">
        <p14:creationId xmlns:p14="http://schemas.microsoft.com/office/powerpoint/2010/main" val="34231844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674812" y="223834"/>
            <a:ext cx="22709188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200" b="1">
                <a:solidFill>
                  <a:schemeClr val="accent1"/>
                </a:solidFill>
                <a:cs typeface="Poppins SemiBold" panose="02000000000000000000" pitchFamily="2" charset="0"/>
              </a:rPr>
              <a:t>Polynomial approximation using the least squares method</a:t>
            </a:r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0" y="3135631"/>
            <a:ext cx="1674813" cy="0"/>
          </a:xfrm>
          <a:prstGeom prst="line">
            <a:avLst/>
          </a:prstGeom>
          <a:ln w="76200">
            <a:solidFill>
              <a:srgbClr val="FBB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3">
                <a:extLst>
                  <a:ext uri="{FF2B5EF4-FFF2-40B4-BE49-F238E27FC236}">
                    <a16:creationId xmlns:a16="http://schemas.microsoft.com/office/drawing/2014/main" id="{038CC1F1-324C-A9AC-F436-6E697D0E8634}"/>
                  </a:ext>
                </a:extLst>
              </p:cNvPr>
              <p:cNvSpPr txBox="1"/>
              <p:nvPr/>
            </p:nvSpPr>
            <p:spPr>
              <a:xfrm>
                <a:off x="2046467" y="1356937"/>
                <a:ext cx="19633662" cy="166199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5400">
                    <a:solidFill>
                      <a:schemeClr val="accent1"/>
                    </a:solidFill>
                    <a:cs typeface="Poppins SemiBold" panose="02000000000000000000" pitchFamily="2" charset="0"/>
                  </a:rPr>
                  <a:t>The generalized least squares method is designed to find a polynomial</a:t>
                </a:r>
              </a:p>
              <a:p>
                <a14:m>
                  <m:oMath xmlns:m="http://schemas.openxmlformats.org/officeDocument/2006/math">
                    <m:r>
                      <a:rPr lang="en-US" sz="540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𝑚</m:t>
                    </m:r>
                  </m:oMath>
                </a14:m>
                <a:r>
                  <a:rPr lang="en-US" sz="5400" i="0">
                    <a:solidFill>
                      <a:schemeClr val="accent1"/>
                    </a:solidFill>
                    <a:latin typeface="+mj-lt"/>
                    <a:cs typeface="Poppins SemiBold" panose="02000000000000000000" pitchFamily="2" charset="0"/>
                  </a:rPr>
                  <a:t>th</a:t>
                </a:r>
                <a:r>
                  <a:rPr lang="en-US" sz="5400">
                    <a:solidFill>
                      <a:schemeClr val="accent1"/>
                    </a:solidFill>
                    <a:cs typeface="Poppins SemiBold" panose="02000000000000000000" pitchFamily="2" charset="0"/>
                  </a:rPr>
                  <a:t> degree with the form:</a:t>
                </a:r>
              </a:p>
            </p:txBody>
          </p:sp>
        </mc:Choice>
        <mc:Fallback>
          <p:sp>
            <p:nvSpPr>
              <p:cNvPr id="2" name="TextBox 13">
                <a:extLst>
                  <a:ext uri="{FF2B5EF4-FFF2-40B4-BE49-F238E27FC236}">
                    <a16:creationId xmlns:a16="http://schemas.microsoft.com/office/drawing/2014/main" id="{038CC1F1-324C-A9AC-F436-6E697D0E86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6467" y="1356937"/>
                <a:ext cx="19633662" cy="1661993"/>
              </a:xfrm>
              <a:prstGeom prst="rect">
                <a:avLst/>
              </a:prstGeom>
              <a:blipFill>
                <a:blip r:embed="rId4"/>
                <a:stretch>
                  <a:fillRect l="-2110" t="-12774" r="-1459" b="-24088"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Obraz 6">
            <a:extLst>
              <a:ext uri="{FF2B5EF4-FFF2-40B4-BE49-F238E27FC236}">
                <a16:creationId xmlns:a16="http://schemas.microsoft.com/office/drawing/2014/main" id="{F2F62A32-3386-492A-7952-1552F6829E7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78953"/>
          <a:stretch/>
        </p:blipFill>
        <p:spPr>
          <a:xfrm>
            <a:off x="4006898" y="2957294"/>
            <a:ext cx="15304476" cy="217421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13">
                <a:extLst>
                  <a:ext uri="{FF2B5EF4-FFF2-40B4-BE49-F238E27FC236}">
                    <a16:creationId xmlns:a16="http://schemas.microsoft.com/office/drawing/2014/main" id="{F73106B3-D0DE-EEA9-0D57-14C8E1B27EDB}"/>
                  </a:ext>
                </a:extLst>
              </p:cNvPr>
              <p:cNvSpPr txBox="1"/>
              <p:nvPr/>
            </p:nvSpPr>
            <p:spPr>
              <a:xfrm>
                <a:off x="2375169" y="4469764"/>
                <a:ext cx="19633662" cy="166199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5400">
                    <a:solidFill>
                      <a:schemeClr val="accent1"/>
                    </a:solidFill>
                    <a:cs typeface="Poppins SemiBold" panose="02000000000000000000" pitchFamily="2" charset="0"/>
                  </a:rPr>
                  <a:t>which for the set of points</a:t>
                </a:r>
                <a:r>
                  <a:rPr lang="pl-PL" sz="5400">
                    <a:solidFill>
                      <a:schemeClr val="accent1"/>
                    </a:solidFill>
                    <a:cs typeface="Poppins SemiBold" panose="02000000000000000000" pitchFamily="2" charset="0"/>
                  </a:rPr>
                  <a:t>=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pl-PL" sz="5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pl-PL" sz="5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Poppins SemiBold" panose="02000000000000000000" pitchFamily="2" charset="0"/>
                              </a:rPr>
                            </m:ctrlPr>
                          </m:sSubPr>
                          <m:e>
                            <m:r>
                              <a:rPr lang="pl-PL" sz="5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Poppins SemiBold" panose="02000000000000000000" pitchFamily="2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l-PL" sz="5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Poppins SemiBold" panose="02000000000000000000" pitchFamily="2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pl-PL" sz="5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Poppins SemiBold" panose="02000000000000000000" pitchFamily="2" charset="0"/>
                              </a:rPr>
                            </m:ctrlPr>
                          </m:sSubPr>
                          <m:e>
                            <m:r>
                              <a:rPr lang="pl-PL" sz="5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Poppins SemiBold" panose="02000000000000000000" pitchFamily="2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pl-PL" sz="5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Poppins SemiBold" panose="02000000000000000000" pitchFamily="2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sSubSup>
                      <m:sSubSupPr>
                        <m:ctrlPr>
                          <a:rPr lang="pl-PL" sz="5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</m:ctrlPr>
                      </m:sSubSupPr>
                      <m:e>
                        <m:d>
                          <m:dPr>
                            <m:begChr m:val=""/>
                            <m:endChr m:val="|"/>
                            <m:ctrlPr>
                              <a:rPr lang="pl-PL" sz="5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Poppins SemiBold" panose="02000000000000000000" pitchFamily="2" charset="0"/>
                              </a:rPr>
                            </m:ctrlPr>
                          </m:dPr>
                          <m:e>
                            <m:r>
                              <a:rPr lang="pl-PL">
                                <a:latin typeface="Cambria Math" panose="02040503050406030204" pitchFamily="18" charset="0"/>
                              </a:rPr>
                              <m:t>​</m:t>
                            </m:r>
                          </m:e>
                        </m:d>
                      </m:e>
                      <m:sub>
                        <m:r>
                          <a:rPr lang="pl-PL" sz="5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  <m:t>𝑖</m:t>
                        </m:r>
                        <m:r>
                          <a:rPr lang="pl-PL" sz="5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  <m:t>=1</m:t>
                        </m:r>
                      </m:sub>
                      <m:sup>
                        <m:r>
                          <a:rPr lang="pl-PL" sz="5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  <m:t>𝑛</m:t>
                        </m:r>
                      </m:sup>
                    </m:sSubSup>
                  </m:oMath>
                </a14:m>
                <a:r>
                  <a:rPr lang="en-US" sz="5400">
                    <a:solidFill>
                      <a:schemeClr val="accent1"/>
                    </a:solidFill>
                    <a:cs typeface="Poppins SemiBold" panose="02000000000000000000" pitchFamily="2" charset="0"/>
                  </a:rPr>
                  <a:t>will minimize the following expression:</a:t>
                </a:r>
              </a:p>
            </p:txBody>
          </p:sp>
        </mc:Choice>
        <mc:Fallback>
          <p:sp>
            <p:nvSpPr>
              <p:cNvPr id="9" name="TextBox 13">
                <a:extLst>
                  <a:ext uri="{FF2B5EF4-FFF2-40B4-BE49-F238E27FC236}">
                    <a16:creationId xmlns:a16="http://schemas.microsoft.com/office/drawing/2014/main" id="{F73106B3-D0DE-EEA9-0D57-14C8E1B27E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5169" y="4469764"/>
                <a:ext cx="19633662" cy="1661993"/>
              </a:xfrm>
              <a:prstGeom prst="rect">
                <a:avLst/>
              </a:prstGeom>
              <a:blipFill>
                <a:blip r:embed="rId6"/>
                <a:stretch>
                  <a:fillRect l="-2110" t="-12000" b="-24000"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13">
                <a:extLst>
                  <a:ext uri="{FF2B5EF4-FFF2-40B4-BE49-F238E27FC236}">
                    <a16:creationId xmlns:a16="http://schemas.microsoft.com/office/drawing/2014/main" id="{AD409F9E-1EFB-1C3C-1A14-BDDAA8017951}"/>
                  </a:ext>
                </a:extLst>
              </p:cNvPr>
              <p:cNvSpPr txBox="1"/>
              <p:nvPr/>
            </p:nvSpPr>
            <p:spPr>
              <a:xfrm>
                <a:off x="1859737" y="9005285"/>
                <a:ext cx="22524263" cy="83388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5400">
                    <a:solidFill>
                      <a:schemeClr val="accent1"/>
                    </a:solidFill>
                    <a:cs typeface="Poppins SemiBold" panose="02000000000000000000" pitchFamily="2" charset="0"/>
                  </a:rPr>
                  <a:t>which for the set of points</a:t>
                </a:r>
                <a:r>
                  <a:rPr lang="pl-PL" sz="5400">
                    <a:solidFill>
                      <a:schemeClr val="accent1"/>
                    </a:solidFill>
                    <a:cs typeface="Poppins SemiBold" panose="02000000000000000000" pitchFamily="2" charset="0"/>
                  </a:rPr>
                  <a:t>=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pl-PL" sz="5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pl-PL" sz="5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Poppins SemiBold" panose="02000000000000000000" pitchFamily="2" charset="0"/>
                              </a:rPr>
                            </m:ctrlPr>
                          </m:sSubPr>
                          <m:e>
                            <m:r>
                              <a:rPr lang="pl-PL" sz="5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Poppins SemiBold" panose="02000000000000000000" pitchFamily="2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l-PL" sz="5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Poppins SemiBold" panose="02000000000000000000" pitchFamily="2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pl-PL" sz="5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Poppins SemiBold" panose="02000000000000000000" pitchFamily="2" charset="0"/>
                              </a:rPr>
                            </m:ctrlPr>
                          </m:sSubPr>
                          <m:e>
                            <m:r>
                              <a:rPr lang="pl-PL" sz="5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Poppins SemiBold" panose="02000000000000000000" pitchFamily="2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pl-PL" sz="5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Poppins SemiBold" panose="02000000000000000000" pitchFamily="2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sSubSup>
                      <m:sSubSupPr>
                        <m:ctrlPr>
                          <a:rPr lang="pl-PL" sz="5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</m:ctrlPr>
                      </m:sSubSupPr>
                      <m:e>
                        <m:d>
                          <m:dPr>
                            <m:begChr m:val=""/>
                            <m:endChr m:val="|"/>
                            <m:ctrlPr>
                              <a:rPr lang="pl-PL" sz="5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Poppins SemiBold" panose="02000000000000000000" pitchFamily="2" charset="0"/>
                              </a:rPr>
                            </m:ctrlPr>
                          </m:dPr>
                          <m:e>
                            <m:r>
                              <a:rPr lang="pl-PL">
                                <a:latin typeface="Cambria Math" panose="02040503050406030204" pitchFamily="18" charset="0"/>
                              </a:rPr>
                              <m:t>​</m:t>
                            </m:r>
                          </m:e>
                        </m:d>
                      </m:e>
                      <m:sub>
                        <m:r>
                          <a:rPr lang="pl-PL" sz="5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  <m:t>𝑖</m:t>
                        </m:r>
                        <m:r>
                          <a:rPr lang="pl-PL" sz="5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  <m:t>=1</m:t>
                        </m:r>
                      </m:sub>
                      <m:sup>
                        <m:r>
                          <a:rPr lang="pl-PL" sz="5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  <m:t>𝑛</m:t>
                        </m:r>
                      </m:sup>
                    </m:sSubSup>
                  </m:oMath>
                </a14:m>
                <a:r>
                  <a:rPr lang="en-US" sz="5400">
                    <a:solidFill>
                      <a:schemeClr val="accent1"/>
                    </a:solidFill>
                    <a:cs typeface="Poppins SemiBold" panose="02000000000000000000" pitchFamily="2" charset="0"/>
                  </a:rPr>
                  <a:t>will minimize the following expression:</a:t>
                </a:r>
              </a:p>
            </p:txBody>
          </p:sp>
        </mc:Choice>
        <mc:Fallback>
          <p:sp>
            <p:nvSpPr>
              <p:cNvPr id="10" name="TextBox 13">
                <a:extLst>
                  <a:ext uri="{FF2B5EF4-FFF2-40B4-BE49-F238E27FC236}">
                    <a16:creationId xmlns:a16="http://schemas.microsoft.com/office/drawing/2014/main" id="{AD409F9E-1EFB-1C3C-1A14-BDDAA80179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9737" y="9005285"/>
                <a:ext cx="22524263" cy="833883"/>
              </a:xfrm>
              <a:prstGeom prst="rect">
                <a:avLst/>
              </a:prstGeom>
              <a:blipFill>
                <a:blip r:embed="rId7"/>
                <a:stretch>
                  <a:fillRect l="-1812" t="-23741" b="-48201"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3">
                <a:extLst>
                  <a:ext uri="{FF2B5EF4-FFF2-40B4-BE49-F238E27FC236}">
                    <a16:creationId xmlns:a16="http://schemas.microsoft.com/office/drawing/2014/main" id="{D78E4E35-1FF0-CCBD-D891-59D9E7302B0C}"/>
                  </a:ext>
                </a:extLst>
              </p:cNvPr>
              <p:cNvSpPr txBox="1"/>
              <p:nvPr/>
            </p:nvSpPr>
            <p:spPr>
              <a:xfrm>
                <a:off x="4006899" y="10212491"/>
                <a:ext cx="15304476" cy="142737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pl-PL" sz="5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Poppins SemiBold" panose="02000000000000000000" pitchFamily="2" charset="0"/>
                          </a:rPr>
                        </m:ctrlPr>
                      </m:fPr>
                      <m:num>
                        <m:r>
                          <a:rPr lang="en-US" sz="5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Poppins SemiBold" panose="02000000000000000000" pitchFamily="2" charset="0"/>
                          </a:rPr>
                          <m:t>𝜕</m:t>
                        </m:r>
                        <m:sSup>
                          <m:sSupPr>
                            <m:ctrlPr>
                              <a:rPr lang="pl-PL" sz="5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Poppins SemiBold" panose="02000000000000000000" pitchFamily="2" charset="0"/>
                              </a:rPr>
                            </m:ctrlPr>
                          </m:sSupPr>
                          <m:e>
                            <m:r>
                              <a:rPr lang="pl-PL" sz="5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Poppins SemiBold" panose="02000000000000000000" pitchFamily="2" charset="0"/>
                              </a:rPr>
                              <m:t>𝑆</m:t>
                            </m:r>
                          </m:e>
                          <m:sup>
                            <m:r>
                              <a:rPr lang="pl-PL" sz="5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Poppins SemiBold" panose="02000000000000000000" pitchFamily="2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5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Poppins SemiBold" panose="02000000000000000000" pitchFamily="2" charset="0"/>
                          </a:rPr>
                          <m:t>𝜕</m:t>
                        </m:r>
                        <m:sSub>
                          <m:sSubPr>
                            <m:ctrlPr>
                              <a:rPr lang="pl-PL" sz="5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Poppins SemiBold" panose="02000000000000000000" pitchFamily="2" charset="0"/>
                              </a:rPr>
                            </m:ctrlPr>
                          </m:sSubPr>
                          <m:e>
                            <m:r>
                              <a:rPr lang="pl-PL" sz="5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Poppins SemiBold" panose="02000000000000000000" pitchFamily="2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pl-PL" sz="5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Poppins SemiBold" panose="02000000000000000000" pitchFamily="2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pl-PL" sz="5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Poppins SemiBold" panose="02000000000000000000" pitchFamily="2" charset="0"/>
                      </a:rPr>
                      <m:t>=0,</m:t>
                    </m:r>
                  </m:oMath>
                </a14:m>
                <a:r>
                  <a:rPr lang="pl-PL" sz="5400">
                    <a:solidFill>
                      <a:schemeClr val="accent1"/>
                    </a:solidFill>
                    <a:ea typeface="Cambria Math" panose="02040503050406030204" pitchFamily="18" charset="0"/>
                    <a:cs typeface="Poppins SemiBold" panose="02000000000000000000" pitchFamily="2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pl-PL" sz="5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Poppins SemiBold" panose="02000000000000000000" pitchFamily="2" charset="0"/>
                          </a:rPr>
                        </m:ctrlPr>
                      </m:fPr>
                      <m:num>
                        <m:r>
                          <a:rPr lang="en-US" sz="5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Poppins SemiBold" panose="02000000000000000000" pitchFamily="2" charset="0"/>
                          </a:rPr>
                          <m:t>𝜕</m:t>
                        </m:r>
                        <m:sSup>
                          <m:sSupPr>
                            <m:ctrlPr>
                              <a:rPr lang="pl-PL" sz="5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Poppins SemiBold" panose="02000000000000000000" pitchFamily="2" charset="0"/>
                              </a:rPr>
                            </m:ctrlPr>
                          </m:sSupPr>
                          <m:e>
                            <m:r>
                              <a:rPr lang="pl-PL" sz="5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Poppins SemiBold" panose="02000000000000000000" pitchFamily="2" charset="0"/>
                              </a:rPr>
                              <m:t>𝑆</m:t>
                            </m:r>
                          </m:e>
                          <m:sup>
                            <m:r>
                              <a:rPr lang="pl-PL" sz="5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Poppins SemiBold" panose="02000000000000000000" pitchFamily="2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5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Poppins SemiBold" panose="02000000000000000000" pitchFamily="2" charset="0"/>
                          </a:rPr>
                          <m:t>𝜕</m:t>
                        </m:r>
                        <m:sSub>
                          <m:sSubPr>
                            <m:ctrlPr>
                              <a:rPr lang="pl-PL" sz="5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Poppins SemiBold" panose="02000000000000000000" pitchFamily="2" charset="0"/>
                              </a:rPr>
                            </m:ctrlPr>
                          </m:sSubPr>
                          <m:e>
                            <m:r>
                              <a:rPr lang="pl-PL" sz="5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Poppins SemiBold" panose="02000000000000000000" pitchFamily="2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pl-PL" sz="5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Poppins SemiBold" panose="02000000000000000000" pitchFamily="2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pl-PL" sz="5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Poppins SemiBold" panose="02000000000000000000" pitchFamily="2" charset="0"/>
                      </a:rPr>
                      <m:t>=0,</m:t>
                    </m:r>
                  </m:oMath>
                </a14:m>
                <a:r>
                  <a:rPr lang="pl-PL" sz="5400">
                    <a:solidFill>
                      <a:schemeClr val="accent1"/>
                    </a:solidFill>
                    <a:ea typeface="Cambria Math" panose="02040503050406030204" pitchFamily="18" charset="0"/>
                    <a:cs typeface="Poppins SemiBold" panose="02000000000000000000" pitchFamily="2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pl-PL" sz="5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Poppins SemiBold" panose="02000000000000000000" pitchFamily="2" charset="0"/>
                          </a:rPr>
                        </m:ctrlPr>
                      </m:fPr>
                      <m:num>
                        <m:r>
                          <a:rPr lang="en-US" sz="5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Poppins SemiBold" panose="02000000000000000000" pitchFamily="2" charset="0"/>
                          </a:rPr>
                          <m:t>𝜕</m:t>
                        </m:r>
                        <m:sSup>
                          <m:sSupPr>
                            <m:ctrlPr>
                              <a:rPr lang="pl-PL" sz="5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Poppins SemiBold" panose="02000000000000000000" pitchFamily="2" charset="0"/>
                              </a:rPr>
                            </m:ctrlPr>
                          </m:sSupPr>
                          <m:e>
                            <m:r>
                              <a:rPr lang="pl-PL" sz="5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Poppins SemiBold" panose="02000000000000000000" pitchFamily="2" charset="0"/>
                              </a:rPr>
                              <m:t>𝑆</m:t>
                            </m:r>
                          </m:e>
                          <m:sup>
                            <m:r>
                              <a:rPr lang="pl-PL" sz="5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Poppins SemiBold" panose="02000000000000000000" pitchFamily="2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5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Poppins SemiBold" panose="02000000000000000000" pitchFamily="2" charset="0"/>
                          </a:rPr>
                          <m:t>𝜕</m:t>
                        </m:r>
                        <m:sSub>
                          <m:sSubPr>
                            <m:ctrlPr>
                              <a:rPr lang="pl-PL" sz="5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Poppins SemiBold" panose="02000000000000000000" pitchFamily="2" charset="0"/>
                              </a:rPr>
                            </m:ctrlPr>
                          </m:sSubPr>
                          <m:e>
                            <m:r>
                              <a:rPr lang="pl-PL" sz="5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Poppins SemiBold" panose="02000000000000000000" pitchFamily="2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pl-PL" sz="5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Poppins SemiBold" panose="02000000000000000000" pitchFamily="2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pl-PL" sz="5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Poppins SemiBold" panose="02000000000000000000" pitchFamily="2" charset="0"/>
                      </a:rPr>
                      <m:t>=0,</m:t>
                    </m:r>
                  </m:oMath>
                </a14:m>
                <a:r>
                  <a:rPr lang="pl-PL" sz="5400">
                    <a:solidFill>
                      <a:schemeClr val="accent1"/>
                    </a:solidFill>
                    <a:cs typeface="Poppins SemiBold" panose="02000000000000000000" pitchFamily="2" charset="0"/>
                  </a:rPr>
                  <a:t>…,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pl-PL" sz="5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Poppins SemiBold" panose="02000000000000000000" pitchFamily="2" charset="0"/>
                          </a:rPr>
                        </m:ctrlPr>
                      </m:fPr>
                      <m:num>
                        <m:r>
                          <a:rPr lang="en-US" sz="5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Poppins SemiBold" panose="02000000000000000000" pitchFamily="2" charset="0"/>
                          </a:rPr>
                          <m:t>𝜕</m:t>
                        </m:r>
                        <m:sSup>
                          <m:sSupPr>
                            <m:ctrlPr>
                              <a:rPr lang="pl-PL" sz="5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Poppins SemiBold" panose="02000000000000000000" pitchFamily="2" charset="0"/>
                              </a:rPr>
                            </m:ctrlPr>
                          </m:sSupPr>
                          <m:e>
                            <m:r>
                              <a:rPr lang="pl-PL" sz="5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Poppins SemiBold" panose="02000000000000000000" pitchFamily="2" charset="0"/>
                              </a:rPr>
                              <m:t>𝑆</m:t>
                            </m:r>
                          </m:e>
                          <m:sup>
                            <m:r>
                              <a:rPr lang="pl-PL" sz="5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Poppins SemiBold" panose="02000000000000000000" pitchFamily="2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5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Poppins SemiBold" panose="02000000000000000000" pitchFamily="2" charset="0"/>
                          </a:rPr>
                          <m:t>𝜕</m:t>
                        </m:r>
                        <m:sSub>
                          <m:sSubPr>
                            <m:ctrlPr>
                              <a:rPr lang="pl-PL" sz="5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Poppins SemiBold" panose="02000000000000000000" pitchFamily="2" charset="0"/>
                              </a:rPr>
                            </m:ctrlPr>
                          </m:sSubPr>
                          <m:e>
                            <m:r>
                              <a:rPr lang="pl-PL" sz="5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Poppins SemiBold" panose="02000000000000000000" pitchFamily="2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pl-PL" sz="5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Poppins SemiBold" panose="02000000000000000000" pitchFamily="2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pl-PL" sz="5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Poppins SemiBold" panose="02000000000000000000" pitchFamily="2" charset="0"/>
                      </a:rPr>
                      <m:t>=0,</m:t>
                    </m:r>
                    <m:r>
                      <a:rPr lang="pl-PL" sz="5400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Poppins SemiBold" panose="02000000000000000000" pitchFamily="2" charset="0"/>
                      </a:rPr>
                      <m:t>…</m:t>
                    </m:r>
                    <m:f>
                      <m:fPr>
                        <m:ctrlPr>
                          <a:rPr lang="pl-PL" sz="5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Poppins SemiBold" panose="02000000000000000000" pitchFamily="2" charset="0"/>
                          </a:rPr>
                        </m:ctrlPr>
                      </m:fPr>
                      <m:num>
                        <m:r>
                          <a:rPr lang="en-US" sz="5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Poppins SemiBold" panose="02000000000000000000" pitchFamily="2" charset="0"/>
                          </a:rPr>
                          <m:t>𝜕</m:t>
                        </m:r>
                        <m:sSup>
                          <m:sSupPr>
                            <m:ctrlPr>
                              <a:rPr lang="pl-PL" sz="5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Poppins SemiBold" panose="02000000000000000000" pitchFamily="2" charset="0"/>
                              </a:rPr>
                            </m:ctrlPr>
                          </m:sSupPr>
                          <m:e>
                            <m:r>
                              <a:rPr lang="pl-PL" sz="5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Poppins SemiBold" panose="02000000000000000000" pitchFamily="2" charset="0"/>
                              </a:rPr>
                              <m:t>𝑆</m:t>
                            </m:r>
                          </m:e>
                          <m:sup>
                            <m:r>
                              <a:rPr lang="pl-PL" sz="5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Poppins SemiBold" panose="02000000000000000000" pitchFamily="2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5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Poppins SemiBold" panose="02000000000000000000" pitchFamily="2" charset="0"/>
                          </a:rPr>
                          <m:t>𝜕</m:t>
                        </m:r>
                        <m:sSub>
                          <m:sSubPr>
                            <m:ctrlPr>
                              <a:rPr lang="pl-PL" sz="5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Poppins SemiBold" panose="02000000000000000000" pitchFamily="2" charset="0"/>
                              </a:rPr>
                            </m:ctrlPr>
                          </m:sSubPr>
                          <m:e>
                            <m:r>
                              <a:rPr lang="pl-PL" sz="5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Poppins SemiBold" panose="02000000000000000000" pitchFamily="2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pl-PL" sz="5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Poppins SemiBold" panose="02000000000000000000" pitchFamily="2" charset="0"/>
                              </a:rPr>
                              <m:t>𝑚</m:t>
                            </m:r>
                          </m:sub>
                        </m:sSub>
                      </m:den>
                    </m:f>
                    <m:r>
                      <a:rPr lang="pl-PL" sz="5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Poppins SemiBold" panose="02000000000000000000" pitchFamily="2" charset="0"/>
                      </a:rPr>
                      <m:t>=0</m:t>
                    </m:r>
                  </m:oMath>
                </a14:m>
                <a:endParaRPr lang="en-US" sz="5400">
                  <a:solidFill>
                    <a:schemeClr val="accent1"/>
                  </a:solidFill>
                  <a:cs typeface="Poppins SemiBold" panose="02000000000000000000" pitchFamily="2" charset="0"/>
                </a:endParaRPr>
              </a:p>
            </p:txBody>
          </p:sp>
        </mc:Choice>
        <mc:Fallback>
          <p:sp>
            <p:nvSpPr>
              <p:cNvPr id="11" name="TextBox 13">
                <a:extLst>
                  <a:ext uri="{FF2B5EF4-FFF2-40B4-BE49-F238E27FC236}">
                    <a16:creationId xmlns:a16="http://schemas.microsoft.com/office/drawing/2014/main" id="{D78E4E35-1FF0-CCBD-D891-59D9E7302B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6899" y="10212491"/>
                <a:ext cx="15304476" cy="1427378"/>
              </a:xfrm>
              <a:prstGeom prst="rect">
                <a:avLst/>
              </a:prstGeom>
              <a:blipFill>
                <a:blip r:embed="rId8"/>
                <a:stretch>
                  <a:fillRect b="-7203"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Obraz 7">
            <a:extLst>
              <a:ext uri="{FF2B5EF4-FFF2-40B4-BE49-F238E27FC236}">
                <a16:creationId xmlns:a16="http://schemas.microsoft.com/office/drawing/2014/main" id="{80C6817E-73A3-F7C8-9024-82504F7752C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5168" b="26314"/>
          <a:stretch/>
        </p:blipFill>
        <p:spPr>
          <a:xfrm>
            <a:off x="568108" y="6198132"/>
            <a:ext cx="11295190" cy="2174214"/>
          </a:xfrm>
          <a:prstGeom prst="rect">
            <a:avLst/>
          </a:prstGeom>
        </p:spPr>
      </p:pic>
      <p:pic>
        <p:nvPicPr>
          <p:cNvPr id="12" name="Obraz 11">
            <a:extLst>
              <a:ext uri="{FF2B5EF4-FFF2-40B4-BE49-F238E27FC236}">
                <a16:creationId xmlns:a16="http://schemas.microsoft.com/office/drawing/2014/main" id="{7883E62E-0BEA-F534-0A58-4C030A8D414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2584"/>
          <a:stretch/>
        </p:blipFill>
        <p:spPr>
          <a:xfrm>
            <a:off x="12192000" y="6731865"/>
            <a:ext cx="11295190" cy="2090254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3" name="Pismo odręczne 2">
                <a:extLst>
                  <a:ext uri="{FF2B5EF4-FFF2-40B4-BE49-F238E27FC236}">
                    <a16:creationId xmlns:a16="http://schemas.microsoft.com/office/drawing/2014/main" id="{539EB1A3-E1F6-FB5C-0EAF-CBDC40FF4D2A}"/>
                  </a:ext>
                </a:extLst>
              </p14:cNvPr>
              <p14:cNvContentPartPr/>
              <p14:nvPr/>
            </p14:nvContentPartPr>
            <p14:xfrm>
              <a:off x="4660920" y="3543120"/>
              <a:ext cx="4648680" cy="762480"/>
            </p14:xfrm>
          </p:contentPart>
        </mc:Choice>
        <mc:Fallback>
          <p:pic>
            <p:nvPicPr>
              <p:cNvPr id="3" name="Pismo odręczne 2">
                <a:extLst>
                  <a:ext uri="{FF2B5EF4-FFF2-40B4-BE49-F238E27FC236}">
                    <a16:creationId xmlns:a16="http://schemas.microsoft.com/office/drawing/2014/main" id="{539EB1A3-E1F6-FB5C-0EAF-CBDC40FF4D2A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645080" y="3479760"/>
                <a:ext cx="4680000" cy="88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4" name="Pismo odręczne 3">
                <a:extLst>
                  <a:ext uri="{FF2B5EF4-FFF2-40B4-BE49-F238E27FC236}">
                    <a16:creationId xmlns:a16="http://schemas.microsoft.com/office/drawing/2014/main" id="{479C568D-9897-E161-FAAB-EAF6087BFA25}"/>
                  </a:ext>
                </a:extLst>
              </p14:cNvPr>
              <p14:cNvContentPartPr/>
              <p14:nvPr/>
            </p14:nvContentPartPr>
            <p14:xfrm>
              <a:off x="2095560" y="6997680"/>
              <a:ext cx="8560080" cy="1397520"/>
            </p14:xfrm>
          </p:contentPart>
        </mc:Choice>
        <mc:Fallback>
          <p:pic>
            <p:nvPicPr>
              <p:cNvPr id="4" name="Pismo odręczne 3">
                <a:extLst>
                  <a:ext uri="{FF2B5EF4-FFF2-40B4-BE49-F238E27FC236}">
                    <a16:creationId xmlns:a16="http://schemas.microsoft.com/office/drawing/2014/main" id="{479C568D-9897-E161-FAAB-EAF6087BFA25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079720" y="6934320"/>
                <a:ext cx="8591400" cy="152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5" name="Pismo odręczne 4">
                <a:extLst>
                  <a:ext uri="{FF2B5EF4-FFF2-40B4-BE49-F238E27FC236}">
                    <a16:creationId xmlns:a16="http://schemas.microsoft.com/office/drawing/2014/main" id="{2987605E-469E-3B5D-B673-B6759736B548}"/>
                  </a:ext>
                </a:extLst>
              </p14:cNvPr>
              <p14:cNvContentPartPr/>
              <p14:nvPr/>
            </p14:nvContentPartPr>
            <p14:xfrm>
              <a:off x="15417720" y="7772400"/>
              <a:ext cx="5131080" cy="1092600"/>
            </p14:xfrm>
          </p:contentPart>
        </mc:Choice>
        <mc:Fallback>
          <p:pic>
            <p:nvPicPr>
              <p:cNvPr id="5" name="Pismo odręczne 4">
                <a:extLst>
                  <a:ext uri="{FF2B5EF4-FFF2-40B4-BE49-F238E27FC236}">
                    <a16:creationId xmlns:a16="http://schemas.microsoft.com/office/drawing/2014/main" id="{2987605E-469E-3B5D-B673-B6759736B548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5401880" y="7709040"/>
                <a:ext cx="5162400" cy="121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6" name="Pismo odręczne 5">
                <a:extLst>
                  <a:ext uri="{FF2B5EF4-FFF2-40B4-BE49-F238E27FC236}">
                    <a16:creationId xmlns:a16="http://schemas.microsoft.com/office/drawing/2014/main" id="{928D8548-CBE8-6B06-A88A-0C0E88B2675C}"/>
                  </a:ext>
                </a:extLst>
              </p14:cNvPr>
              <p14:cNvContentPartPr/>
              <p14:nvPr/>
            </p14:nvContentPartPr>
            <p14:xfrm>
              <a:off x="3378240" y="10782360"/>
              <a:ext cx="14618160" cy="1257480"/>
            </p14:xfrm>
          </p:contentPart>
        </mc:Choice>
        <mc:Fallback>
          <p:pic>
            <p:nvPicPr>
              <p:cNvPr id="6" name="Pismo odręczne 5">
                <a:extLst>
                  <a:ext uri="{FF2B5EF4-FFF2-40B4-BE49-F238E27FC236}">
                    <a16:creationId xmlns:a16="http://schemas.microsoft.com/office/drawing/2014/main" id="{928D8548-CBE8-6B06-A88A-0C0E88B2675C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3362400" y="10719000"/>
                <a:ext cx="14649480" cy="1384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919273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674812" y="223834"/>
            <a:ext cx="22709188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200" b="1">
                <a:solidFill>
                  <a:schemeClr val="accent1"/>
                </a:solidFill>
                <a:cs typeface="Poppins SemiBold" panose="02000000000000000000" pitchFamily="2" charset="0"/>
              </a:rPr>
              <a:t>Polynomial approximation using the least squares method</a:t>
            </a:r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0" y="3135631"/>
            <a:ext cx="1674813" cy="0"/>
          </a:xfrm>
          <a:prstGeom prst="line">
            <a:avLst/>
          </a:prstGeom>
          <a:ln w="76200">
            <a:solidFill>
              <a:srgbClr val="FBB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13">
                <a:extLst>
                  <a:ext uri="{FF2B5EF4-FFF2-40B4-BE49-F238E27FC236}">
                    <a16:creationId xmlns:a16="http://schemas.microsoft.com/office/drawing/2014/main" id="{C712408B-D12C-504E-265D-AD07918C869F}"/>
                  </a:ext>
                </a:extLst>
              </p:cNvPr>
              <p:cNvSpPr txBox="1"/>
              <p:nvPr/>
            </p:nvSpPr>
            <p:spPr>
              <a:xfrm>
                <a:off x="2995448" y="1994229"/>
                <a:ext cx="6096000" cy="228280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5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l-PL" sz="5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𝑖</m:t>
                          </m:r>
                          <m:r>
                            <a:rPr lang="pl-PL" sz="5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=1</m:t>
                          </m:r>
                        </m:sub>
                        <m:sup>
                          <m:r>
                            <a:rPr lang="pl-PL" sz="5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pl-PL" sz="5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pl-PL" sz="5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l-PL" sz="5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pl-PL" sz="5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→ </m:t>
                          </m:r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pl-PL" sz="5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pl-PL" sz="5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𝑥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sz="5400">
                  <a:solidFill>
                    <a:schemeClr val="accent1"/>
                  </a:solidFill>
                  <a:cs typeface="Poppins SemiBold" panose="02000000000000000000" pitchFamily="2" charset="0"/>
                </a:endParaRPr>
              </a:p>
            </p:txBody>
          </p:sp>
        </mc:Choice>
        <mc:Fallback>
          <p:sp>
            <p:nvSpPr>
              <p:cNvPr id="3" name="TextBox 13">
                <a:extLst>
                  <a:ext uri="{FF2B5EF4-FFF2-40B4-BE49-F238E27FC236}">
                    <a16:creationId xmlns:a16="http://schemas.microsoft.com/office/drawing/2014/main" id="{C712408B-D12C-504E-265D-AD07918C86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5448" y="1994229"/>
                <a:ext cx="6096000" cy="228280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13">
                <a:extLst>
                  <a:ext uri="{FF2B5EF4-FFF2-40B4-BE49-F238E27FC236}">
                    <a16:creationId xmlns:a16="http://schemas.microsoft.com/office/drawing/2014/main" id="{8047020F-433E-E797-0E52-BD5A06722BE9}"/>
                  </a:ext>
                </a:extLst>
              </p:cNvPr>
              <p:cNvSpPr txBox="1"/>
              <p:nvPr/>
            </p:nvSpPr>
            <p:spPr>
              <a:xfrm>
                <a:off x="11724289" y="1994229"/>
                <a:ext cx="6096000" cy="228280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5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l-PL" sz="5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𝑖</m:t>
                          </m:r>
                          <m:r>
                            <a:rPr lang="pl-PL" sz="5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=1</m:t>
                          </m:r>
                        </m:sub>
                        <m:sup>
                          <m:r>
                            <a:rPr lang="pl-PL" sz="5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pl-PL" sz="5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pl-PL" sz="5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l-PL" sz="5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pl-PL" sz="5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→ </m:t>
                          </m:r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pl-PL" sz="5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pl-PL" sz="5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𝑦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sz="5400">
                  <a:solidFill>
                    <a:schemeClr val="accent1"/>
                  </a:solidFill>
                  <a:cs typeface="Poppins SemiBold" panose="02000000000000000000" pitchFamily="2" charset="0"/>
                </a:endParaRPr>
              </a:p>
            </p:txBody>
          </p:sp>
        </mc:Choice>
        <mc:Fallback>
          <p:sp>
            <p:nvSpPr>
              <p:cNvPr id="4" name="TextBox 13">
                <a:extLst>
                  <a:ext uri="{FF2B5EF4-FFF2-40B4-BE49-F238E27FC236}">
                    <a16:creationId xmlns:a16="http://schemas.microsoft.com/office/drawing/2014/main" id="{8047020F-433E-E797-0E52-BD5A06722B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24289" y="1994229"/>
                <a:ext cx="6096000" cy="228280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Obraz 5">
            <a:extLst>
              <a:ext uri="{FF2B5EF4-FFF2-40B4-BE49-F238E27FC236}">
                <a16:creationId xmlns:a16="http://schemas.microsoft.com/office/drawing/2014/main" id="{99777B49-C279-FADF-73B5-5D0A0BA5DC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43165" y="4414346"/>
            <a:ext cx="16562248" cy="7484082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2" name="Pismo odręczne 1">
                <a:extLst>
                  <a:ext uri="{FF2B5EF4-FFF2-40B4-BE49-F238E27FC236}">
                    <a16:creationId xmlns:a16="http://schemas.microsoft.com/office/drawing/2014/main" id="{A0554227-476D-5D00-16F2-97CB36E4A476}"/>
                  </a:ext>
                </a:extLst>
              </p14:cNvPr>
              <p14:cNvContentPartPr/>
              <p14:nvPr/>
            </p14:nvContentPartPr>
            <p14:xfrm>
              <a:off x="5549760" y="4902120"/>
              <a:ext cx="1460880" cy="1765800"/>
            </p14:xfrm>
          </p:contentPart>
        </mc:Choice>
        <mc:Fallback>
          <p:pic>
            <p:nvPicPr>
              <p:cNvPr id="2" name="Pismo odręczne 1">
                <a:extLst>
                  <a:ext uri="{FF2B5EF4-FFF2-40B4-BE49-F238E27FC236}">
                    <a16:creationId xmlns:a16="http://schemas.microsoft.com/office/drawing/2014/main" id="{A0554227-476D-5D00-16F2-97CB36E4A47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533920" y="4838760"/>
                <a:ext cx="1492200" cy="1892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024993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674812" y="223834"/>
            <a:ext cx="22709188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200" b="1">
                <a:solidFill>
                  <a:schemeClr val="accent1"/>
                </a:solidFill>
                <a:cs typeface="Poppins SemiBold" panose="02000000000000000000" pitchFamily="2" charset="0"/>
              </a:rPr>
              <a:t>Polynomial approximation using the least squares method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CCAFDA2E-7F60-DEF2-60F3-D6C097664DD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80893"/>
          <a:stretch/>
        </p:blipFill>
        <p:spPr>
          <a:xfrm>
            <a:off x="3909848" y="1815882"/>
            <a:ext cx="16135603" cy="2251622"/>
          </a:xfrm>
          <a:prstGeom prst="rect">
            <a:avLst/>
          </a:prstGeom>
        </p:spPr>
      </p:pic>
      <p:pic>
        <p:nvPicPr>
          <p:cNvPr id="7" name="Obraz 6">
            <a:extLst>
              <a:ext uri="{FF2B5EF4-FFF2-40B4-BE49-F238E27FC236}">
                <a16:creationId xmlns:a16="http://schemas.microsoft.com/office/drawing/2014/main" id="{AB3F09E1-5AEC-0616-91D9-9CA5E2550E3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7078"/>
          <a:stretch/>
        </p:blipFill>
        <p:spPr>
          <a:xfrm>
            <a:off x="4520964" y="4866919"/>
            <a:ext cx="15342071" cy="705031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13">
                <a:extLst>
                  <a:ext uri="{FF2B5EF4-FFF2-40B4-BE49-F238E27FC236}">
                    <a16:creationId xmlns:a16="http://schemas.microsoft.com/office/drawing/2014/main" id="{025CE2DD-5A3F-4E8B-1839-18E0B432F9E6}"/>
                  </a:ext>
                </a:extLst>
              </p:cNvPr>
              <p:cNvSpPr txBox="1"/>
              <p:nvPr/>
            </p:nvSpPr>
            <p:spPr>
              <a:xfrm>
                <a:off x="2375169" y="4035922"/>
                <a:ext cx="19633662" cy="83099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5400">
                    <a:solidFill>
                      <a:schemeClr val="accent1"/>
                    </a:solidFill>
                    <a:cs typeface="Poppins SemiBold" panose="02000000000000000000" pitchFamily="2" charset="0"/>
                  </a:rPr>
                  <a:t>Therefore, </a:t>
                </a:r>
                <a:r>
                  <a:rPr lang="pl-PL" sz="5400">
                    <a:solidFill>
                      <a:schemeClr val="accent1"/>
                    </a:solidFill>
                    <a:cs typeface="Poppins SemiBold" panose="02000000000000000000" pitchFamily="2" charset="0"/>
                  </a:rPr>
                  <a:t>for </a:t>
                </a:r>
                <a14:m>
                  <m:oMath xmlns:m="http://schemas.openxmlformats.org/officeDocument/2006/math">
                    <m:r>
                      <a:rPr lang="pl-PL" sz="5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𝑗</m:t>
                    </m:r>
                    <m:r>
                      <a:rPr lang="pl-PL" sz="5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=0,1,…,</m:t>
                    </m:r>
                    <m:r>
                      <a:rPr lang="pl-PL" sz="5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𝑚</m:t>
                    </m:r>
                  </m:oMath>
                </a14:m>
                <a:r>
                  <a:rPr lang="en-US" sz="5400">
                    <a:solidFill>
                      <a:schemeClr val="accent1"/>
                    </a:solidFill>
                    <a:cs typeface="Poppins SemiBold" panose="02000000000000000000" pitchFamily="2" charset="0"/>
                  </a:rPr>
                  <a:t>  we obtain the system </a:t>
                </a:r>
                <a14:m>
                  <m:oMath xmlns:m="http://schemas.openxmlformats.org/officeDocument/2006/math">
                    <m:r>
                      <a:rPr lang="pl-PL" sz="5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𝑚</m:t>
                    </m:r>
                    <m:r>
                      <a:rPr lang="pl-PL" sz="5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+1 </m:t>
                    </m:r>
                  </m:oMath>
                </a14:m>
                <a:r>
                  <a:rPr lang="en-US" sz="5400">
                    <a:solidFill>
                      <a:schemeClr val="accent1"/>
                    </a:solidFill>
                    <a:cs typeface="Poppins SemiBold" panose="02000000000000000000" pitchFamily="2" charset="0"/>
                  </a:rPr>
                  <a:t>equals:</a:t>
                </a:r>
              </a:p>
            </p:txBody>
          </p:sp>
        </mc:Choice>
        <mc:Fallback>
          <p:sp>
            <p:nvSpPr>
              <p:cNvPr id="8" name="TextBox 13">
                <a:extLst>
                  <a:ext uri="{FF2B5EF4-FFF2-40B4-BE49-F238E27FC236}">
                    <a16:creationId xmlns:a16="http://schemas.microsoft.com/office/drawing/2014/main" id="{025CE2DD-5A3F-4E8B-1839-18E0B432F9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5169" y="4035922"/>
                <a:ext cx="19633662" cy="830997"/>
              </a:xfrm>
              <a:prstGeom prst="rect">
                <a:avLst/>
              </a:prstGeom>
              <a:blipFill>
                <a:blip r:embed="rId5"/>
                <a:stretch>
                  <a:fillRect l="-2110" t="-23913" b="-49275"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" name="Pismo odręczne 1">
                <a:extLst>
                  <a:ext uri="{FF2B5EF4-FFF2-40B4-BE49-F238E27FC236}">
                    <a16:creationId xmlns:a16="http://schemas.microsoft.com/office/drawing/2014/main" id="{A7572B8A-8CB4-5E1D-D6C0-ECD4E163F631}"/>
                  </a:ext>
                </a:extLst>
              </p14:cNvPr>
              <p14:cNvContentPartPr/>
              <p14:nvPr/>
            </p14:nvContentPartPr>
            <p14:xfrm>
              <a:off x="1917720" y="6083280"/>
              <a:ext cx="2121120" cy="876600"/>
            </p14:xfrm>
          </p:contentPart>
        </mc:Choice>
        <mc:Fallback>
          <p:pic>
            <p:nvPicPr>
              <p:cNvPr id="2" name="Pismo odręczne 1">
                <a:extLst>
                  <a:ext uri="{FF2B5EF4-FFF2-40B4-BE49-F238E27FC236}">
                    <a16:creationId xmlns:a16="http://schemas.microsoft.com/office/drawing/2014/main" id="{A7572B8A-8CB4-5E1D-D6C0-ECD4E163F63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901880" y="6019920"/>
                <a:ext cx="2152440" cy="100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3" name="Pismo odręczne 2">
                <a:extLst>
                  <a:ext uri="{FF2B5EF4-FFF2-40B4-BE49-F238E27FC236}">
                    <a16:creationId xmlns:a16="http://schemas.microsoft.com/office/drawing/2014/main" id="{95ACAAC5-B3F1-C381-52DA-3BF840E6D80F}"/>
                  </a:ext>
                </a:extLst>
              </p14:cNvPr>
              <p14:cNvContentPartPr/>
              <p14:nvPr/>
            </p14:nvContentPartPr>
            <p14:xfrm>
              <a:off x="3124080" y="5905440"/>
              <a:ext cx="1118160" cy="1613160"/>
            </p14:xfrm>
          </p:contentPart>
        </mc:Choice>
        <mc:Fallback>
          <p:pic>
            <p:nvPicPr>
              <p:cNvPr id="3" name="Pismo odręczne 2">
                <a:extLst>
                  <a:ext uri="{FF2B5EF4-FFF2-40B4-BE49-F238E27FC236}">
                    <a16:creationId xmlns:a16="http://schemas.microsoft.com/office/drawing/2014/main" id="{95ACAAC5-B3F1-C381-52DA-3BF840E6D80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108240" y="5842080"/>
                <a:ext cx="1149480" cy="173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4" name="Pismo odręczne 3">
                <a:extLst>
                  <a:ext uri="{FF2B5EF4-FFF2-40B4-BE49-F238E27FC236}">
                    <a16:creationId xmlns:a16="http://schemas.microsoft.com/office/drawing/2014/main" id="{ED1FC629-1CFC-7A74-0BEC-01538FDFDCE0}"/>
                  </a:ext>
                </a:extLst>
              </p14:cNvPr>
              <p14:cNvContentPartPr/>
              <p14:nvPr/>
            </p14:nvContentPartPr>
            <p14:xfrm>
              <a:off x="3720960" y="1650960"/>
              <a:ext cx="14846760" cy="1587960"/>
            </p14:xfrm>
          </p:contentPart>
        </mc:Choice>
        <mc:Fallback>
          <p:pic>
            <p:nvPicPr>
              <p:cNvPr id="4" name="Pismo odręczne 3">
                <a:extLst>
                  <a:ext uri="{FF2B5EF4-FFF2-40B4-BE49-F238E27FC236}">
                    <a16:creationId xmlns:a16="http://schemas.microsoft.com/office/drawing/2014/main" id="{ED1FC629-1CFC-7A74-0BEC-01538FDFDCE0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705120" y="1587600"/>
                <a:ext cx="14878080" cy="1714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588344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674812" y="223834"/>
            <a:ext cx="22709188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200" b="1">
                <a:solidFill>
                  <a:schemeClr val="accent1"/>
                </a:solidFill>
                <a:cs typeface="Poppins SemiBold" panose="02000000000000000000" pitchFamily="2" charset="0"/>
              </a:rPr>
              <a:t>Polynomial approximation using the least squares method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13">
                <a:extLst>
                  <a:ext uri="{FF2B5EF4-FFF2-40B4-BE49-F238E27FC236}">
                    <a16:creationId xmlns:a16="http://schemas.microsoft.com/office/drawing/2014/main" id="{025CE2DD-5A3F-4E8B-1839-18E0B432F9E6}"/>
                  </a:ext>
                </a:extLst>
              </p:cNvPr>
              <p:cNvSpPr txBox="1"/>
              <p:nvPr/>
            </p:nvSpPr>
            <p:spPr>
              <a:xfrm>
                <a:off x="2375169" y="2711619"/>
                <a:ext cx="19633662" cy="83099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5400">
                    <a:solidFill>
                      <a:schemeClr val="accent1"/>
                    </a:solidFill>
                    <a:cs typeface="Poppins SemiBold" panose="02000000000000000000" pitchFamily="2" charset="0"/>
                  </a:rPr>
                  <a:t>The system of equations has </a:t>
                </a:r>
                <a14:m>
                  <m:oMath xmlns:m="http://schemas.openxmlformats.org/officeDocument/2006/math">
                    <m:r>
                      <a:rPr lang="pl-PL" sz="540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𝑚</m:t>
                    </m:r>
                  </m:oMath>
                </a14:m>
                <a:r>
                  <a:rPr lang="pl-PL" sz="5400">
                    <a:solidFill>
                      <a:schemeClr val="accent1"/>
                    </a:solidFill>
                    <a:cs typeface="Poppins SemiBold" panose="02000000000000000000" pitchFamily="2" charset="0"/>
                  </a:rPr>
                  <a:t> </a:t>
                </a:r>
                <a:r>
                  <a:rPr lang="en-US" sz="5400">
                    <a:solidFill>
                      <a:schemeClr val="accent1"/>
                    </a:solidFill>
                    <a:cs typeface="Poppins SemiBold" panose="02000000000000000000" pitchFamily="2" charset="0"/>
                  </a:rPr>
                  <a:t>unknowns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l-PL" sz="5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</m:ctrlPr>
                      </m:sSubPr>
                      <m:e>
                        <m:r>
                          <a:rPr lang="pl-PL" sz="5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  <m:t>𝑎</m:t>
                        </m:r>
                      </m:e>
                      <m:sub>
                        <m:r>
                          <a:rPr lang="pl-PL" sz="5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  <m:t>0</m:t>
                        </m:r>
                      </m:sub>
                    </m:sSub>
                    <m:r>
                      <a:rPr lang="pl-PL" sz="5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, .., </m:t>
                    </m:r>
                    <m:sSub>
                      <m:sSubPr>
                        <m:ctrlPr>
                          <a:rPr lang="pl-PL" sz="5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</m:ctrlPr>
                      </m:sSubPr>
                      <m:e>
                        <m:r>
                          <a:rPr lang="pl-PL" sz="5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  <m:t>𝑎</m:t>
                        </m:r>
                      </m:e>
                      <m:sub>
                        <m:r>
                          <a:rPr lang="pl-PL" sz="5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sz="5400">
                    <a:solidFill>
                      <a:schemeClr val="accent1"/>
                    </a:solidFill>
                    <a:cs typeface="Poppins SemiBold" panose="02000000000000000000" pitchFamily="2" charset="0"/>
                  </a:rPr>
                  <a:t>).</a:t>
                </a:r>
              </a:p>
            </p:txBody>
          </p:sp>
        </mc:Choice>
        <mc:Fallback>
          <p:sp>
            <p:nvSpPr>
              <p:cNvPr id="8" name="TextBox 13">
                <a:extLst>
                  <a:ext uri="{FF2B5EF4-FFF2-40B4-BE49-F238E27FC236}">
                    <a16:creationId xmlns:a16="http://schemas.microsoft.com/office/drawing/2014/main" id="{025CE2DD-5A3F-4E8B-1839-18E0B432F9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5169" y="2711619"/>
                <a:ext cx="19633662" cy="830997"/>
              </a:xfrm>
              <a:prstGeom prst="rect">
                <a:avLst/>
              </a:prstGeom>
              <a:blipFill>
                <a:blip r:embed="rId4"/>
                <a:stretch>
                  <a:fillRect l="-2110" t="-24638" b="-48551"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3">
                <a:extLst>
                  <a:ext uri="{FF2B5EF4-FFF2-40B4-BE49-F238E27FC236}">
                    <a16:creationId xmlns:a16="http://schemas.microsoft.com/office/drawing/2014/main" id="{7583B913-E9BA-F3C6-1F9B-66E7E3A877F2}"/>
                  </a:ext>
                </a:extLst>
              </p:cNvPr>
              <p:cNvSpPr txBox="1"/>
              <p:nvPr/>
            </p:nvSpPr>
            <p:spPr>
              <a:xfrm>
                <a:off x="2375169" y="4091408"/>
                <a:ext cx="19633662" cy="83099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5400">
                    <a:solidFill>
                      <a:schemeClr val="accent1"/>
                    </a:solidFill>
                    <a:cs typeface="Poppins SemiBold" panose="02000000000000000000" pitchFamily="2" charset="0"/>
                  </a:rPr>
                  <a:t>Let us denote this </a:t>
                </a:r>
                <a:r>
                  <a:rPr lang="pl-PL" sz="5400">
                    <a:solidFill>
                      <a:schemeClr val="accent1"/>
                    </a:solidFill>
                    <a:cs typeface="Poppins SemiBold" panose="02000000000000000000" pitchFamily="2" charset="0"/>
                  </a:rPr>
                  <a:t>system of </a:t>
                </a:r>
                <a:r>
                  <a:rPr lang="pl-PL" sz="5400" err="1">
                    <a:solidFill>
                      <a:schemeClr val="accent1"/>
                    </a:solidFill>
                    <a:cs typeface="Poppins SemiBold" panose="02000000000000000000" pitchFamily="2" charset="0"/>
                  </a:rPr>
                  <a:t>equation</a:t>
                </a:r>
                <a:r>
                  <a:rPr lang="pl-PL" sz="5400">
                    <a:solidFill>
                      <a:schemeClr val="accent1"/>
                    </a:solidFill>
                    <a:cs typeface="Poppins SemiBold" panose="02000000000000000000" pitchFamily="2" charset="0"/>
                  </a:rPr>
                  <a:t> as </a:t>
                </a:r>
                <a14:m>
                  <m:oMath xmlns:m="http://schemas.openxmlformats.org/officeDocument/2006/math">
                    <m:r>
                      <a:rPr lang="pl-PL" sz="5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𝑆𝑎</m:t>
                    </m:r>
                    <m:r>
                      <a:rPr lang="pl-PL" sz="5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=</m:t>
                    </m:r>
                    <m:r>
                      <a:rPr lang="pl-PL" sz="5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𝑇</m:t>
                    </m:r>
                  </m:oMath>
                </a14:m>
                <a:endParaRPr lang="en-US" sz="5400">
                  <a:solidFill>
                    <a:schemeClr val="accent1"/>
                  </a:solidFill>
                  <a:cs typeface="Poppins SemiBold" panose="02000000000000000000" pitchFamily="2" charset="0"/>
                </a:endParaRPr>
              </a:p>
            </p:txBody>
          </p:sp>
        </mc:Choice>
        <mc:Fallback>
          <p:sp>
            <p:nvSpPr>
              <p:cNvPr id="2" name="TextBox 13">
                <a:extLst>
                  <a:ext uri="{FF2B5EF4-FFF2-40B4-BE49-F238E27FC236}">
                    <a16:creationId xmlns:a16="http://schemas.microsoft.com/office/drawing/2014/main" id="{7583B913-E9BA-F3C6-1F9B-66E7E3A877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5169" y="4091408"/>
                <a:ext cx="19633662" cy="830997"/>
              </a:xfrm>
              <a:prstGeom prst="rect">
                <a:avLst/>
              </a:prstGeom>
              <a:blipFill>
                <a:blip r:embed="rId5"/>
                <a:stretch>
                  <a:fillRect l="-2110" t="-23913" b="-49275"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13">
                <a:extLst>
                  <a:ext uri="{FF2B5EF4-FFF2-40B4-BE49-F238E27FC236}">
                    <a16:creationId xmlns:a16="http://schemas.microsoft.com/office/drawing/2014/main" id="{666AB287-F316-BFB3-F3F2-B555C05EB535}"/>
                  </a:ext>
                </a:extLst>
              </p:cNvPr>
              <p:cNvSpPr txBox="1"/>
              <p:nvPr/>
            </p:nvSpPr>
            <p:spPr>
              <a:xfrm>
                <a:off x="2375169" y="5526633"/>
                <a:ext cx="19633662" cy="166199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5400">
                    <a:solidFill>
                      <a:schemeClr val="accent1"/>
                    </a:solidFill>
                    <a:cs typeface="Poppins SemiBold" panose="02000000000000000000" pitchFamily="2" charset="0"/>
                  </a:rPr>
                  <a:t>Creating the </a:t>
                </a:r>
                <a14:m>
                  <m:oMath xmlns:m="http://schemas.openxmlformats.org/officeDocument/2006/math">
                    <m:r>
                      <a:rPr lang="en-US" sz="540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𝑆</m:t>
                    </m:r>
                  </m:oMath>
                </a14:m>
                <a:r>
                  <a:rPr lang="en-US" sz="5400">
                    <a:solidFill>
                      <a:schemeClr val="accent1"/>
                    </a:solidFill>
                    <a:cs typeface="Poppins SemiBold" panose="02000000000000000000" pitchFamily="2" charset="0"/>
                  </a:rPr>
                  <a:t> matrix requires calculating </a:t>
                </a:r>
                <a14:m>
                  <m:oMath xmlns:m="http://schemas.openxmlformats.org/officeDocument/2006/math">
                    <m:r>
                      <a:rPr lang="en-US" sz="540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2</m:t>
                    </m:r>
                    <m:r>
                      <a:rPr lang="en-US" sz="540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𝑚</m:t>
                    </m:r>
                    <m:r>
                      <a:rPr lang="en-US" sz="540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+1 </m:t>
                    </m:r>
                  </m:oMath>
                </a14:m>
                <a:r>
                  <a:rPr lang="en-US" sz="5400">
                    <a:solidFill>
                      <a:schemeClr val="accent1"/>
                    </a:solidFill>
                    <a:cs typeface="Poppins SemiBold" panose="02000000000000000000" pitchFamily="2" charset="0"/>
                  </a:rPr>
                  <a:t>values</a:t>
                </a:r>
                <a:r>
                  <a:rPr lang="pl-PL" sz="5400">
                    <a:solidFill>
                      <a:schemeClr val="accent1"/>
                    </a:solidFill>
                    <a:cs typeface="Poppins SemiBold" panose="02000000000000000000" pitchFamily="2" charset="0"/>
                  </a:rPr>
                  <a:t> and </a:t>
                </a:r>
                <a:r>
                  <a:rPr lang="pl-PL" sz="5400" err="1">
                    <a:solidFill>
                      <a:schemeClr val="accent1"/>
                    </a:solidFill>
                    <a:cs typeface="Poppins SemiBold" panose="02000000000000000000" pitchFamily="2" charset="0"/>
                  </a:rPr>
                  <a:t>vector</a:t>
                </a:r>
                <a:r>
                  <a:rPr lang="pl-PL" sz="5400">
                    <a:solidFill>
                      <a:schemeClr val="accent1"/>
                    </a:solidFill>
                    <a:cs typeface="Poppins SemiBold" panose="02000000000000000000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a:rPr lang="pl-PL" sz="5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𝑇</m:t>
                    </m:r>
                    <m:r>
                      <a:rPr lang="pl-PL" sz="5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 </m:t>
                    </m:r>
                  </m:oMath>
                </a14:m>
                <a:r>
                  <a:rPr lang="pl-PL" sz="5400">
                    <a:solidFill>
                      <a:schemeClr val="accent1"/>
                    </a:solidFill>
                    <a:cs typeface="Poppins SemiBold" panose="02000000000000000000" pitchFamily="2" charset="0"/>
                  </a:rPr>
                  <a:t> m+1 </a:t>
                </a:r>
                <a:r>
                  <a:rPr lang="pl-PL" sz="5400" err="1">
                    <a:solidFill>
                      <a:schemeClr val="accent1"/>
                    </a:solidFill>
                    <a:cs typeface="Poppins SemiBold" panose="02000000000000000000" pitchFamily="2" charset="0"/>
                  </a:rPr>
                  <a:t>values</a:t>
                </a:r>
                <a:r>
                  <a:rPr lang="pl-PL" sz="5400">
                    <a:solidFill>
                      <a:schemeClr val="accent1"/>
                    </a:solidFill>
                    <a:cs typeface="Poppins SemiBold" panose="02000000000000000000" pitchFamily="2" charset="0"/>
                  </a:rPr>
                  <a:t>:</a:t>
                </a:r>
                <a:endParaRPr lang="en-US" sz="5400">
                  <a:solidFill>
                    <a:schemeClr val="accent1"/>
                  </a:solidFill>
                  <a:cs typeface="Poppins SemiBold" panose="02000000000000000000" pitchFamily="2" charset="0"/>
                </a:endParaRPr>
              </a:p>
            </p:txBody>
          </p:sp>
        </mc:Choice>
        <mc:Fallback>
          <p:sp>
            <p:nvSpPr>
              <p:cNvPr id="3" name="TextBox 13">
                <a:extLst>
                  <a:ext uri="{FF2B5EF4-FFF2-40B4-BE49-F238E27FC236}">
                    <a16:creationId xmlns:a16="http://schemas.microsoft.com/office/drawing/2014/main" id="{666AB287-F316-BFB3-F3F2-B555C05EB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5169" y="5526633"/>
                <a:ext cx="19633662" cy="1661993"/>
              </a:xfrm>
              <a:prstGeom prst="rect">
                <a:avLst/>
              </a:prstGeom>
              <a:blipFill>
                <a:blip r:embed="rId6"/>
                <a:stretch>
                  <a:fillRect l="-2110" t="-12409" b="-23723"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Obraz 5">
            <a:extLst>
              <a:ext uri="{FF2B5EF4-FFF2-40B4-BE49-F238E27FC236}">
                <a16:creationId xmlns:a16="http://schemas.microsoft.com/office/drawing/2014/main" id="{C2DCEA31-8A04-DBD8-FF23-6F4CEA37962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62291"/>
          <a:stretch/>
        </p:blipFill>
        <p:spPr>
          <a:xfrm>
            <a:off x="2375169" y="8248661"/>
            <a:ext cx="8979415" cy="2572936"/>
          </a:xfrm>
          <a:prstGeom prst="rect">
            <a:avLst/>
          </a:prstGeom>
        </p:spPr>
      </p:pic>
      <p:pic>
        <p:nvPicPr>
          <p:cNvPr id="9" name="Obraz 8">
            <a:extLst>
              <a:ext uri="{FF2B5EF4-FFF2-40B4-BE49-F238E27FC236}">
                <a16:creationId xmlns:a16="http://schemas.microsoft.com/office/drawing/2014/main" id="{3F5FC382-A408-945B-6829-191BBFC5328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62291"/>
          <a:stretch/>
        </p:blipFill>
        <p:spPr>
          <a:xfrm>
            <a:off x="13029406" y="7792854"/>
            <a:ext cx="8979415" cy="2572936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4" name="Pismo odręczne 3">
                <a:extLst>
                  <a:ext uri="{FF2B5EF4-FFF2-40B4-BE49-F238E27FC236}">
                    <a16:creationId xmlns:a16="http://schemas.microsoft.com/office/drawing/2014/main" id="{D336F220-2167-D0C3-BF3B-1F16B15A3C04}"/>
                  </a:ext>
                </a:extLst>
              </p14:cNvPr>
              <p14:cNvContentPartPr/>
              <p14:nvPr/>
            </p14:nvContentPartPr>
            <p14:xfrm>
              <a:off x="1523880" y="8445600"/>
              <a:ext cx="470520" cy="508320"/>
            </p14:xfrm>
          </p:contentPart>
        </mc:Choice>
        <mc:Fallback>
          <p:pic>
            <p:nvPicPr>
              <p:cNvPr id="4" name="Pismo odręczne 3">
                <a:extLst>
                  <a:ext uri="{FF2B5EF4-FFF2-40B4-BE49-F238E27FC236}">
                    <a16:creationId xmlns:a16="http://schemas.microsoft.com/office/drawing/2014/main" id="{D336F220-2167-D0C3-BF3B-1F16B15A3C0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508040" y="8382240"/>
                <a:ext cx="501840" cy="63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5" name="Pismo odręczne 4">
                <a:extLst>
                  <a:ext uri="{FF2B5EF4-FFF2-40B4-BE49-F238E27FC236}">
                    <a16:creationId xmlns:a16="http://schemas.microsoft.com/office/drawing/2014/main" id="{7CEC8383-C630-9B9A-B8EA-D752BBCD697E}"/>
                  </a:ext>
                </a:extLst>
              </p14:cNvPr>
              <p14:cNvContentPartPr/>
              <p14:nvPr/>
            </p14:nvContentPartPr>
            <p14:xfrm>
              <a:off x="1790640" y="8496360"/>
              <a:ext cx="317880" cy="762120"/>
            </p14:xfrm>
          </p:contentPart>
        </mc:Choice>
        <mc:Fallback>
          <p:pic>
            <p:nvPicPr>
              <p:cNvPr id="5" name="Pismo odręczne 4">
                <a:extLst>
                  <a:ext uri="{FF2B5EF4-FFF2-40B4-BE49-F238E27FC236}">
                    <a16:creationId xmlns:a16="http://schemas.microsoft.com/office/drawing/2014/main" id="{7CEC8383-C630-9B9A-B8EA-D752BBCD697E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774800" y="8433000"/>
                <a:ext cx="349200" cy="88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7" name="Pismo odręczne 6">
                <a:extLst>
                  <a:ext uri="{FF2B5EF4-FFF2-40B4-BE49-F238E27FC236}">
                    <a16:creationId xmlns:a16="http://schemas.microsoft.com/office/drawing/2014/main" id="{707E2671-D4B2-776D-9FFD-6EB9E1794B26}"/>
                  </a:ext>
                </a:extLst>
              </p14:cNvPr>
              <p14:cNvContentPartPr/>
              <p14:nvPr/>
            </p14:nvContentPartPr>
            <p14:xfrm>
              <a:off x="11684160" y="8026560"/>
              <a:ext cx="723960" cy="648000"/>
            </p14:xfrm>
          </p:contentPart>
        </mc:Choice>
        <mc:Fallback>
          <p:pic>
            <p:nvPicPr>
              <p:cNvPr id="7" name="Pismo odręczne 6">
                <a:extLst>
                  <a:ext uri="{FF2B5EF4-FFF2-40B4-BE49-F238E27FC236}">
                    <a16:creationId xmlns:a16="http://schemas.microsoft.com/office/drawing/2014/main" id="{707E2671-D4B2-776D-9FFD-6EB9E1794B26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1668320" y="7963200"/>
                <a:ext cx="755280" cy="77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0" name="Pismo odręczne 9">
                <a:extLst>
                  <a:ext uri="{FF2B5EF4-FFF2-40B4-BE49-F238E27FC236}">
                    <a16:creationId xmlns:a16="http://schemas.microsoft.com/office/drawing/2014/main" id="{83CFB951-C1FE-369A-1537-62CC8EB7AA6E}"/>
                  </a:ext>
                </a:extLst>
              </p14:cNvPr>
              <p14:cNvContentPartPr/>
              <p14:nvPr/>
            </p14:nvContentPartPr>
            <p14:xfrm>
              <a:off x="12395160" y="8089920"/>
              <a:ext cx="495720" cy="1054440"/>
            </p14:xfrm>
          </p:contentPart>
        </mc:Choice>
        <mc:Fallback>
          <p:pic>
            <p:nvPicPr>
              <p:cNvPr id="10" name="Pismo odręczne 9">
                <a:extLst>
                  <a:ext uri="{FF2B5EF4-FFF2-40B4-BE49-F238E27FC236}">
                    <a16:creationId xmlns:a16="http://schemas.microsoft.com/office/drawing/2014/main" id="{83CFB951-C1FE-369A-1537-62CC8EB7AA6E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2379320" y="8026560"/>
                <a:ext cx="527040" cy="118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1" name="Pismo odręczne 10">
                <a:extLst>
                  <a:ext uri="{FF2B5EF4-FFF2-40B4-BE49-F238E27FC236}">
                    <a16:creationId xmlns:a16="http://schemas.microsoft.com/office/drawing/2014/main" id="{99F49D84-2D35-D198-545E-E41080E9FD71}"/>
                  </a:ext>
                </a:extLst>
              </p14:cNvPr>
              <p14:cNvContentPartPr/>
              <p14:nvPr/>
            </p14:nvContentPartPr>
            <p14:xfrm>
              <a:off x="8877240" y="9144000"/>
              <a:ext cx="360" cy="360"/>
            </p14:xfrm>
          </p:contentPart>
        </mc:Choice>
        <mc:Fallback>
          <p:pic>
            <p:nvPicPr>
              <p:cNvPr id="11" name="Pismo odręczne 10">
                <a:extLst>
                  <a:ext uri="{FF2B5EF4-FFF2-40B4-BE49-F238E27FC236}">
                    <a16:creationId xmlns:a16="http://schemas.microsoft.com/office/drawing/2014/main" id="{99F49D84-2D35-D198-545E-E41080E9FD71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8861400" y="9080640"/>
                <a:ext cx="3168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2" name="Pismo odręczne 11">
                <a:extLst>
                  <a:ext uri="{FF2B5EF4-FFF2-40B4-BE49-F238E27FC236}">
                    <a16:creationId xmlns:a16="http://schemas.microsoft.com/office/drawing/2014/main" id="{7EADAAFB-8B8F-AAFE-C9A1-F0DCC80988BC}"/>
                  </a:ext>
                </a:extLst>
              </p14:cNvPr>
              <p14:cNvContentPartPr/>
              <p14:nvPr/>
            </p14:nvContentPartPr>
            <p14:xfrm>
              <a:off x="13703400" y="4241880"/>
              <a:ext cx="2146680" cy="648000"/>
            </p14:xfrm>
          </p:contentPart>
        </mc:Choice>
        <mc:Fallback>
          <p:pic>
            <p:nvPicPr>
              <p:cNvPr id="12" name="Pismo odręczne 11">
                <a:extLst>
                  <a:ext uri="{FF2B5EF4-FFF2-40B4-BE49-F238E27FC236}">
                    <a16:creationId xmlns:a16="http://schemas.microsoft.com/office/drawing/2014/main" id="{7EADAAFB-8B8F-AAFE-C9A1-F0DCC80988BC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3687560" y="4178520"/>
                <a:ext cx="2178000" cy="77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13" name="Pismo odręczne 12">
                <a:extLst>
                  <a:ext uri="{FF2B5EF4-FFF2-40B4-BE49-F238E27FC236}">
                    <a16:creationId xmlns:a16="http://schemas.microsoft.com/office/drawing/2014/main" id="{76EEBFFB-D128-662F-88B1-EF310B6A0845}"/>
                  </a:ext>
                </a:extLst>
              </p14:cNvPr>
              <p14:cNvContentPartPr/>
              <p14:nvPr/>
            </p14:nvContentPartPr>
            <p14:xfrm>
              <a:off x="14122440" y="5029200"/>
              <a:ext cx="444960" cy="25920"/>
            </p14:xfrm>
          </p:contentPart>
        </mc:Choice>
        <mc:Fallback>
          <p:pic>
            <p:nvPicPr>
              <p:cNvPr id="13" name="Pismo odręczne 12">
                <a:extLst>
                  <a:ext uri="{FF2B5EF4-FFF2-40B4-BE49-F238E27FC236}">
                    <a16:creationId xmlns:a16="http://schemas.microsoft.com/office/drawing/2014/main" id="{76EEBFFB-D128-662F-88B1-EF310B6A0845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4106600" y="4965840"/>
                <a:ext cx="476280" cy="15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15" name="Pismo odręczne 14">
                <a:extLst>
                  <a:ext uri="{FF2B5EF4-FFF2-40B4-BE49-F238E27FC236}">
                    <a16:creationId xmlns:a16="http://schemas.microsoft.com/office/drawing/2014/main" id="{F3AFC486-6986-782B-B9B2-6AA69B07FCB3}"/>
                  </a:ext>
                </a:extLst>
              </p14:cNvPr>
              <p14:cNvContentPartPr/>
              <p14:nvPr/>
            </p14:nvContentPartPr>
            <p14:xfrm>
              <a:off x="3301920" y="8026560"/>
              <a:ext cx="305280" cy="584280"/>
            </p14:xfrm>
          </p:contentPart>
        </mc:Choice>
        <mc:Fallback>
          <p:pic>
            <p:nvPicPr>
              <p:cNvPr id="15" name="Pismo odręczne 14">
                <a:extLst>
                  <a:ext uri="{FF2B5EF4-FFF2-40B4-BE49-F238E27FC236}">
                    <a16:creationId xmlns:a16="http://schemas.microsoft.com/office/drawing/2014/main" id="{F3AFC486-6986-782B-B9B2-6AA69B07FCB3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286080" y="7963200"/>
                <a:ext cx="336600" cy="71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16" name="Pismo odręczne 15">
                <a:extLst>
                  <a:ext uri="{FF2B5EF4-FFF2-40B4-BE49-F238E27FC236}">
                    <a16:creationId xmlns:a16="http://schemas.microsoft.com/office/drawing/2014/main" id="{86C8FB79-A480-0FE8-30C5-C8AD401460E0}"/>
                  </a:ext>
                </a:extLst>
              </p14:cNvPr>
              <p14:cNvContentPartPr/>
              <p14:nvPr/>
            </p14:nvContentPartPr>
            <p14:xfrm>
              <a:off x="3187800" y="8483760"/>
              <a:ext cx="571680" cy="330480"/>
            </p14:xfrm>
          </p:contentPart>
        </mc:Choice>
        <mc:Fallback>
          <p:pic>
            <p:nvPicPr>
              <p:cNvPr id="16" name="Pismo odręczne 15">
                <a:extLst>
                  <a:ext uri="{FF2B5EF4-FFF2-40B4-BE49-F238E27FC236}">
                    <a16:creationId xmlns:a16="http://schemas.microsoft.com/office/drawing/2014/main" id="{86C8FB79-A480-0FE8-30C5-C8AD401460E0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171960" y="8420400"/>
                <a:ext cx="603000" cy="45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17" name="Pismo odręczne 16">
                <a:extLst>
                  <a:ext uri="{FF2B5EF4-FFF2-40B4-BE49-F238E27FC236}">
                    <a16:creationId xmlns:a16="http://schemas.microsoft.com/office/drawing/2014/main" id="{284FB4A3-A335-92CB-D83A-DCA19ED30E95}"/>
                  </a:ext>
                </a:extLst>
              </p14:cNvPr>
              <p14:cNvContentPartPr/>
              <p14:nvPr/>
            </p14:nvContentPartPr>
            <p14:xfrm>
              <a:off x="13703400" y="7810560"/>
              <a:ext cx="89280" cy="571680"/>
            </p14:xfrm>
          </p:contentPart>
        </mc:Choice>
        <mc:Fallback>
          <p:pic>
            <p:nvPicPr>
              <p:cNvPr id="17" name="Pismo odręczne 16">
                <a:extLst>
                  <a:ext uri="{FF2B5EF4-FFF2-40B4-BE49-F238E27FC236}">
                    <a16:creationId xmlns:a16="http://schemas.microsoft.com/office/drawing/2014/main" id="{284FB4A3-A335-92CB-D83A-DCA19ED30E95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3687560" y="7747200"/>
                <a:ext cx="120600" cy="69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18" name="Pismo odręczne 17">
                <a:extLst>
                  <a:ext uri="{FF2B5EF4-FFF2-40B4-BE49-F238E27FC236}">
                    <a16:creationId xmlns:a16="http://schemas.microsoft.com/office/drawing/2014/main" id="{B77E164A-DCB7-E06A-1636-DEEFF3D4E902}"/>
                  </a:ext>
                </a:extLst>
              </p14:cNvPr>
              <p14:cNvContentPartPr/>
              <p14:nvPr/>
            </p14:nvContentPartPr>
            <p14:xfrm>
              <a:off x="13601520" y="8077320"/>
              <a:ext cx="292680" cy="393840"/>
            </p14:xfrm>
          </p:contentPart>
        </mc:Choice>
        <mc:Fallback>
          <p:pic>
            <p:nvPicPr>
              <p:cNvPr id="18" name="Pismo odręczne 17">
                <a:extLst>
                  <a:ext uri="{FF2B5EF4-FFF2-40B4-BE49-F238E27FC236}">
                    <a16:creationId xmlns:a16="http://schemas.microsoft.com/office/drawing/2014/main" id="{B77E164A-DCB7-E06A-1636-DEEFF3D4E902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3585680" y="8013960"/>
                <a:ext cx="324000" cy="52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19" name="Pismo odręczne 18">
                <a:extLst>
                  <a:ext uri="{FF2B5EF4-FFF2-40B4-BE49-F238E27FC236}">
                    <a16:creationId xmlns:a16="http://schemas.microsoft.com/office/drawing/2014/main" id="{23250DB2-9C66-EDE1-8820-FC01B2464D6F}"/>
                  </a:ext>
                </a:extLst>
              </p14:cNvPr>
              <p14:cNvContentPartPr/>
              <p14:nvPr/>
            </p14:nvContentPartPr>
            <p14:xfrm>
              <a:off x="10020240" y="9626760"/>
              <a:ext cx="559080" cy="12960"/>
            </p14:xfrm>
          </p:contentPart>
        </mc:Choice>
        <mc:Fallback>
          <p:pic>
            <p:nvPicPr>
              <p:cNvPr id="19" name="Pismo odręczne 18">
                <a:extLst>
                  <a:ext uri="{FF2B5EF4-FFF2-40B4-BE49-F238E27FC236}">
                    <a16:creationId xmlns:a16="http://schemas.microsoft.com/office/drawing/2014/main" id="{23250DB2-9C66-EDE1-8820-FC01B2464D6F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0004400" y="9563400"/>
                <a:ext cx="590400" cy="13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20" name="Pismo odręczne 19">
                <a:extLst>
                  <a:ext uri="{FF2B5EF4-FFF2-40B4-BE49-F238E27FC236}">
                    <a16:creationId xmlns:a16="http://schemas.microsoft.com/office/drawing/2014/main" id="{5AA70591-0131-3D19-9D64-9FA016569BBE}"/>
                  </a:ext>
                </a:extLst>
              </p14:cNvPr>
              <p14:cNvContentPartPr/>
              <p14:nvPr/>
            </p14:nvContentPartPr>
            <p14:xfrm>
              <a:off x="3137040" y="9779040"/>
              <a:ext cx="190800" cy="12960"/>
            </p14:xfrm>
          </p:contentPart>
        </mc:Choice>
        <mc:Fallback>
          <p:pic>
            <p:nvPicPr>
              <p:cNvPr id="20" name="Pismo odręczne 19">
                <a:extLst>
                  <a:ext uri="{FF2B5EF4-FFF2-40B4-BE49-F238E27FC236}">
                    <a16:creationId xmlns:a16="http://schemas.microsoft.com/office/drawing/2014/main" id="{5AA70591-0131-3D19-9D64-9FA016569BBE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3121200" y="9715680"/>
                <a:ext cx="222120" cy="13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21" name="Pismo odręczne 20">
                <a:extLst>
                  <a:ext uri="{FF2B5EF4-FFF2-40B4-BE49-F238E27FC236}">
                    <a16:creationId xmlns:a16="http://schemas.microsoft.com/office/drawing/2014/main" id="{3988C29A-97FF-CA6F-3F96-EE20CD37A324}"/>
                  </a:ext>
                </a:extLst>
              </p14:cNvPr>
              <p14:cNvContentPartPr/>
              <p14:nvPr/>
            </p14:nvContentPartPr>
            <p14:xfrm>
              <a:off x="2971800" y="9842400"/>
              <a:ext cx="406800" cy="360"/>
            </p14:xfrm>
          </p:contentPart>
        </mc:Choice>
        <mc:Fallback>
          <p:pic>
            <p:nvPicPr>
              <p:cNvPr id="21" name="Pismo odręczne 20">
                <a:extLst>
                  <a:ext uri="{FF2B5EF4-FFF2-40B4-BE49-F238E27FC236}">
                    <a16:creationId xmlns:a16="http://schemas.microsoft.com/office/drawing/2014/main" id="{3988C29A-97FF-CA6F-3F96-EE20CD37A324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2955960" y="9779040"/>
                <a:ext cx="43812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22" name="Pismo odręczne 21">
                <a:extLst>
                  <a:ext uri="{FF2B5EF4-FFF2-40B4-BE49-F238E27FC236}">
                    <a16:creationId xmlns:a16="http://schemas.microsoft.com/office/drawing/2014/main" id="{58C9B356-EE14-0C1E-41F1-D87DDA285779}"/>
                  </a:ext>
                </a:extLst>
              </p14:cNvPr>
              <p14:cNvContentPartPr/>
              <p14:nvPr/>
            </p14:nvContentPartPr>
            <p14:xfrm>
              <a:off x="3098880" y="9842400"/>
              <a:ext cx="292320" cy="25920"/>
            </p14:xfrm>
          </p:contentPart>
        </mc:Choice>
        <mc:Fallback>
          <p:pic>
            <p:nvPicPr>
              <p:cNvPr id="22" name="Pismo odręczne 21">
                <a:extLst>
                  <a:ext uri="{FF2B5EF4-FFF2-40B4-BE49-F238E27FC236}">
                    <a16:creationId xmlns:a16="http://schemas.microsoft.com/office/drawing/2014/main" id="{58C9B356-EE14-0C1E-41F1-D87DDA285779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3083040" y="9779040"/>
                <a:ext cx="323640" cy="152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641929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674812" y="223834"/>
            <a:ext cx="22709188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200" b="1">
                <a:solidFill>
                  <a:schemeClr val="accent1"/>
                </a:solidFill>
                <a:cs typeface="Poppins SemiBold" panose="02000000000000000000" pitchFamily="2" charset="0"/>
              </a:rPr>
              <a:t>Polynomial approximation using the least squares method</a:t>
            </a:r>
          </a:p>
        </p:txBody>
      </p:sp>
      <p:sp>
        <p:nvSpPr>
          <p:cNvPr id="8" name="TextBox 13">
            <a:extLst>
              <a:ext uri="{FF2B5EF4-FFF2-40B4-BE49-F238E27FC236}">
                <a16:creationId xmlns:a16="http://schemas.microsoft.com/office/drawing/2014/main" id="{025CE2DD-5A3F-4E8B-1839-18E0B432F9E6}"/>
              </a:ext>
            </a:extLst>
          </p:cNvPr>
          <p:cNvSpPr txBox="1"/>
          <p:nvPr/>
        </p:nvSpPr>
        <p:spPr>
          <a:xfrm>
            <a:off x="2375169" y="2711619"/>
            <a:ext cx="19633662" cy="8309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5400">
                <a:solidFill>
                  <a:schemeClr val="accent1"/>
                </a:solidFill>
                <a:cs typeface="Poppins SemiBold" panose="02000000000000000000" pitchFamily="2" charset="0"/>
              </a:rPr>
              <a:t>This can be written as: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6FC1AC90-153E-3DB3-735E-14BB80D568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406" y="4134120"/>
            <a:ext cx="22709188" cy="6890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1967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674812" y="223834"/>
            <a:ext cx="22709188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200" b="1">
                <a:solidFill>
                  <a:schemeClr val="accent1"/>
                </a:solidFill>
                <a:cs typeface="Poppins SemiBold" panose="02000000000000000000" pitchFamily="2" charset="0"/>
              </a:rPr>
              <a:t>Polynomial approximation using the least squares method</a:t>
            </a:r>
          </a:p>
        </p:txBody>
      </p:sp>
      <p:sp>
        <p:nvSpPr>
          <p:cNvPr id="8" name="TextBox 13">
            <a:extLst>
              <a:ext uri="{FF2B5EF4-FFF2-40B4-BE49-F238E27FC236}">
                <a16:creationId xmlns:a16="http://schemas.microsoft.com/office/drawing/2014/main" id="{025CE2DD-5A3F-4E8B-1839-18E0B432F9E6}"/>
              </a:ext>
            </a:extLst>
          </p:cNvPr>
          <p:cNvSpPr txBox="1"/>
          <p:nvPr/>
        </p:nvSpPr>
        <p:spPr>
          <a:xfrm>
            <a:off x="2375169" y="2711619"/>
            <a:ext cx="19633662" cy="16619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5400">
                <a:solidFill>
                  <a:schemeClr val="accent1"/>
                </a:solidFill>
                <a:cs typeface="Poppins SemiBold" panose="02000000000000000000" pitchFamily="2" charset="0"/>
              </a:rPr>
              <a:t>Given a set of x and y with n elements in each of them, the order of execution</a:t>
            </a:r>
            <a:r>
              <a:rPr lang="pl-PL" sz="5400">
                <a:solidFill>
                  <a:schemeClr val="accent1"/>
                </a:solidFill>
                <a:cs typeface="Poppins SemiBold" panose="02000000000000000000" pitchFamily="2" charset="0"/>
              </a:rPr>
              <a:t> </a:t>
            </a:r>
            <a:r>
              <a:rPr lang="en-US" sz="5400">
                <a:solidFill>
                  <a:schemeClr val="accent1"/>
                </a:solidFill>
                <a:cs typeface="Poppins SemiBold" panose="02000000000000000000" pitchFamily="2" charset="0"/>
              </a:rPr>
              <a:t>the action is as follows: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13">
                <a:extLst>
                  <a:ext uri="{FF2B5EF4-FFF2-40B4-BE49-F238E27FC236}">
                    <a16:creationId xmlns:a16="http://schemas.microsoft.com/office/drawing/2014/main" id="{1CB7DC34-8385-10DE-DB3D-640428F5178B}"/>
                  </a:ext>
                </a:extLst>
              </p:cNvPr>
              <p:cNvSpPr txBox="1"/>
              <p:nvPr/>
            </p:nvSpPr>
            <p:spPr>
              <a:xfrm>
                <a:off x="2375169" y="4603481"/>
                <a:ext cx="19633662" cy="415498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5400">
                    <a:solidFill>
                      <a:schemeClr val="accent1"/>
                    </a:solidFill>
                    <a:cs typeface="Poppins SemiBold" panose="02000000000000000000" pitchFamily="2" charset="0"/>
                  </a:rPr>
                  <a:t>1. Select the degree of the polynomial.</a:t>
                </a:r>
              </a:p>
              <a:p>
                <a:r>
                  <a:rPr lang="en-US" sz="5400">
                    <a:solidFill>
                      <a:schemeClr val="accent1"/>
                    </a:solidFill>
                    <a:cs typeface="Poppins SemiBold" panose="02000000000000000000" pitchFamily="2" charset="0"/>
                  </a:rPr>
                  <a:t>2. Calculate the values o</a:t>
                </a:r>
                <a:r>
                  <a:rPr lang="pl-PL" sz="5400">
                    <a:solidFill>
                      <a:schemeClr val="accent1"/>
                    </a:solidFill>
                    <a:cs typeface="Poppins SemiBold" panose="02000000000000000000" pitchFamily="2" charset="0"/>
                  </a:rPr>
                  <a:t>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l-PL" sz="5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</m:ctrlPr>
                      </m:sSubPr>
                      <m:e>
                        <m:r>
                          <a:rPr lang="pl-PL" sz="5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  <m:t>𝑆</m:t>
                        </m:r>
                      </m:e>
                      <m:sub>
                        <m:r>
                          <a:rPr lang="pl-PL" sz="5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  <m:t>𝑘</m:t>
                        </m:r>
                      </m:sub>
                    </m:sSub>
                    <m:r>
                      <a:rPr lang="pl-PL" sz="5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, </m:t>
                    </m:r>
                    <m:r>
                      <a:rPr lang="pl-PL" sz="5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𝑘</m:t>
                    </m:r>
                    <m:r>
                      <a:rPr lang="pl-PL" sz="5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=0,…, 2</m:t>
                    </m:r>
                    <m:r>
                      <a:rPr lang="pl-PL" sz="5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𝑚</m:t>
                    </m:r>
                  </m:oMath>
                </a14:m>
                <a:r>
                  <a:rPr lang="en-US" sz="5400">
                    <a:solidFill>
                      <a:schemeClr val="accent1"/>
                    </a:solidFill>
                    <a:cs typeface="Poppins SemiBold" panose="02000000000000000000" pitchFamily="2" charset="0"/>
                  </a:rPr>
                  <a:t>.</a:t>
                </a:r>
              </a:p>
              <a:p>
                <a:r>
                  <a:rPr lang="en-US" sz="5400">
                    <a:solidFill>
                      <a:schemeClr val="accent1"/>
                    </a:solidFill>
                    <a:cs typeface="Poppins SemiBold" panose="02000000000000000000" pitchFamily="2" charset="0"/>
                  </a:rPr>
                  <a:t>3. Calculate the values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l-PL" sz="5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</m:ctrlPr>
                      </m:sSubPr>
                      <m:e>
                        <m:r>
                          <a:rPr lang="pl-PL" sz="5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  <m:t>𝑇</m:t>
                        </m:r>
                      </m:e>
                      <m:sub>
                        <m:r>
                          <a:rPr lang="pl-PL" sz="5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  <m:t>𝑘</m:t>
                        </m:r>
                      </m:sub>
                    </m:sSub>
                    <m:r>
                      <a:rPr lang="pl-PL" sz="5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, </m:t>
                    </m:r>
                    <m:r>
                      <a:rPr lang="pl-PL" sz="5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𝑘</m:t>
                    </m:r>
                    <m:r>
                      <a:rPr lang="pl-PL" sz="5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=0,…,</m:t>
                    </m:r>
                    <m:r>
                      <a:rPr lang="pl-PL" sz="5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𝑚</m:t>
                    </m:r>
                  </m:oMath>
                </a14:m>
                <a:r>
                  <a:rPr lang="en-US" sz="5400">
                    <a:solidFill>
                      <a:schemeClr val="accent1"/>
                    </a:solidFill>
                    <a:cs typeface="Poppins SemiBold" panose="02000000000000000000" pitchFamily="2" charset="0"/>
                  </a:rPr>
                  <a:t>.</a:t>
                </a:r>
              </a:p>
              <a:p>
                <a:r>
                  <a:rPr lang="en-US" sz="5400">
                    <a:solidFill>
                      <a:schemeClr val="accent1"/>
                    </a:solidFill>
                    <a:cs typeface="Poppins SemiBold" panose="02000000000000000000" pitchFamily="2" charset="0"/>
                  </a:rPr>
                  <a:t>4. Create the </a:t>
                </a:r>
                <a14:m>
                  <m:oMath xmlns:m="http://schemas.openxmlformats.org/officeDocument/2006/math">
                    <m:r>
                      <a:rPr lang="en-US" sz="540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𝑆</m:t>
                    </m:r>
                  </m:oMath>
                </a14:m>
                <a:r>
                  <a:rPr lang="en-US" sz="5400">
                    <a:solidFill>
                      <a:schemeClr val="accent1"/>
                    </a:solidFill>
                    <a:cs typeface="Poppins SemiBold" panose="02000000000000000000" pitchFamily="2" charset="0"/>
                  </a:rPr>
                  <a:t> matrix from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l-PL" sz="54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</m:ctrlPr>
                      </m:sSubPr>
                      <m:e>
                        <m:r>
                          <a:rPr lang="en-US" sz="540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  <m:t>𝑆</m:t>
                        </m:r>
                      </m:e>
                      <m:sub>
                        <m:r>
                          <a:rPr lang="en-US" sz="540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5400">
                    <a:solidFill>
                      <a:schemeClr val="accent1"/>
                    </a:solidFill>
                    <a:cs typeface="Poppins SemiBold" panose="02000000000000000000" pitchFamily="2" charset="0"/>
                  </a:rPr>
                  <a:t> values.</a:t>
                </a:r>
              </a:p>
              <a:p>
                <a:r>
                  <a:rPr lang="en-US" sz="5400">
                    <a:solidFill>
                      <a:schemeClr val="accent1"/>
                    </a:solidFill>
                    <a:cs typeface="Poppins SemiBold" panose="02000000000000000000" pitchFamily="2" charset="0"/>
                  </a:rPr>
                  <a:t>5. Solve the system of equations </a:t>
                </a:r>
                <a14:m>
                  <m:oMath xmlns:m="http://schemas.openxmlformats.org/officeDocument/2006/math">
                    <m:r>
                      <a:rPr lang="pl-PL" sz="5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𝑆𝑎</m:t>
                    </m:r>
                    <m:r>
                      <a:rPr lang="pl-PL" sz="5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=</m:t>
                    </m:r>
                    <m:r>
                      <a:rPr lang="pl-PL" sz="5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𝑇</m:t>
                    </m:r>
                    <m:r>
                      <a:rPr lang="pl-PL" sz="5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 </m:t>
                    </m:r>
                  </m:oMath>
                </a14:m>
                <a:r>
                  <a:rPr lang="en-US" sz="5400">
                    <a:solidFill>
                      <a:schemeClr val="accent1"/>
                    </a:solidFill>
                    <a:cs typeface="Poppins SemiBold" panose="02000000000000000000" pitchFamily="2" charset="0"/>
                  </a:rPr>
                  <a:t>using any method.</a:t>
                </a:r>
              </a:p>
            </p:txBody>
          </p:sp>
        </mc:Choice>
        <mc:Fallback>
          <p:sp>
            <p:nvSpPr>
              <p:cNvPr id="4" name="TextBox 13">
                <a:extLst>
                  <a:ext uri="{FF2B5EF4-FFF2-40B4-BE49-F238E27FC236}">
                    <a16:creationId xmlns:a16="http://schemas.microsoft.com/office/drawing/2014/main" id="{1CB7DC34-8385-10DE-DB3D-640428F517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5169" y="4603481"/>
                <a:ext cx="19633662" cy="4154984"/>
              </a:xfrm>
              <a:prstGeom prst="rect">
                <a:avLst/>
              </a:prstGeom>
              <a:blipFill>
                <a:blip r:embed="rId4"/>
                <a:stretch>
                  <a:fillRect l="-2110" t="-4971" b="-9064"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" name="Pismo odręczne 1">
                <a:extLst>
                  <a:ext uri="{FF2B5EF4-FFF2-40B4-BE49-F238E27FC236}">
                    <a16:creationId xmlns:a16="http://schemas.microsoft.com/office/drawing/2014/main" id="{B3DEB10A-8091-92A6-FA3D-C13D28C3EE55}"/>
                  </a:ext>
                </a:extLst>
              </p14:cNvPr>
              <p14:cNvContentPartPr/>
              <p14:nvPr/>
            </p14:nvContentPartPr>
            <p14:xfrm>
              <a:off x="9410760" y="6235560"/>
              <a:ext cx="1092600" cy="13320"/>
            </p14:xfrm>
          </p:contentPart>
        </mc:Choice>
        <mc:Fallback>
          <p:pic>
            <p:nvPicPr>
              <p:cNvPr id="2" name="Pismo odręczne 1">
                <a:extLst>
                  <a:ext uri="{FF2B5EF4-FFF2-40B4-BE49-F238E27FC236}">
                    <a16:creationId xmlns:a16="http://schemas.microsoft.com/office/drawing/2014/main" id="{B3DEB10A-8091-92A6-FA3D-C13D28C3EE5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394920" y="6172200"/>
                <a:ext cx="112392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3" name="Pismo odręczne 2">
                <a:extLst>
                  <a:ext uri="{FF2B5EF4-FFF2-40B4-BE49-F238E27FC236}">
                    <a16:creationId xmlns:a16="http://schemas.microsoft.com/office/drawing/2014/main" id="{6C5E9D78-9867-B54E-C48D-2AEBC6A9DE0E}"/>
                  </a:ext>
                </a:extLst>
              </p14:cNvPr>
              <p14:cNvContentPartPr/>
              <p14:nvPr/>
            </p14:nvContentPartPr>
            <p14:xfrm>
              <a:off x="9309240" y="7074000"/>
              <a:ext cx="1536840" cy="38520"/>
            </p14:xfrm>
          </p:contentPart>
        </mc:Choice>
        <mc:Fallback>
          <p:pic>
            <p:nvPicPr>
              <p:cNvPr id="3" name="Pismo odręczne 2">
                <a:extLst>
                  <a:ext uri="{FF2B5EF4-FFF2-40B4-BE49-F238E27FC236}">
                    <a16:creationId xmlns:a16="http://schemas.microsoft.com/office/drawing/2014/main" id="{6C5E9D78-9867-B54E-C48D-2AEBC6A9DE0E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293400" y="7010640"/>
                <a:ext cx="1568160" cy="16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5" name="Pismo odręczne 4">
                <a:extLst>
                  <a:ext uri="{FF2B5EF4-FFF2-40B4-BE49-F238E27FC236}">
                    <a16:creationId xmlns:a16="http://schemas.microsoft.com/office/drawing/2014/main" id="{371C164A-1FC1-DE90-F4B9-16C7FDA6EBB1}"/>
                  </a:ext>
                </a:extLst>
              </p14:cNvPr>
              <p14:cNvContentPartPr/>
              <p14:nvPr/>
            </p14:nvContentPartPr>
            <p14:xfrm>
              <a:off x="5791320" y="7873920"/>
              <a:ext cx="686160" cy="51120"/>
            </p14:xfrm>
          </p:contentPart>
        </mc:Choice>
        <mc:Fallback>
          <p:pic>
            <p:nvPicPr>
              <p:cNvPr id="5" name="Pismo odręczne 4">
                <a:extLst>
                  <a:ext uri="{FF2B5EF4-FFF2-40B4-BE49-F238E27FC236}">
                    <a16:creationId xmlns:a16="http://schemas.microsoft.com/office/drawing/2014/main" id="{371C164A-1FC1-DE90-F4B9-16C7FDA6EBB1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775480" y="7810560"/>
                <a:ext cx="717480" cy="177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413750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505670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674812" y="223834"/>
            <a:ext cx="22709188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pl-PL" sz="7200" b="1">
                <a:solidFill>
                  <a:schemeClr val="accent1"/>
                </a:solidFill>
                <a:cs typeface="Poppins SemiBold" panose="02000000000000000000" pitchFamily="2" charset="0"/>
              </a:rPr>
              <a:t>F</a:t>
            </a:r>
            <a:r>
              <a:rPr lang="en-US" sz="7200" b="1">
                <a:solidFill>
                  <a:schemeClr val="accent1"/>
                </a:solidFill>
                <a:cs typeface="Poppins SemiBold" panose="02000000000000000000" pitchFamily="2" charset="0"/>
              </a:rPr>
              <a:t>unction approximation</a:t>
            </a:r>
          </a:p>
        </p:txBody>
      </p:sp>
      <p:sp>
        <p:nvSpPr>
          <p:cNvPr id="8" name="TextBox 13">
            <a:extLst>
              <a:ext uri="{FF2B5EF4-FFF2-40B4-BE49-F238E27FC236}">
                <a16:creationId xmlns:a16="http://schemas.microsoft.com/office/drawing/2014/main" id="{025CE2DD-5A3F-4E8B-1839-18E0B432F9E6}"/>
              </a:ext>
            </a:extLst>
          </p:cNvPr>
          <p:cNvSpPr txBox="1"/>
          <p:nvPr/>
        </p:nvSpPr>
        <p:spPr>
          <a:xfrm>
            <a:off x="2375169" y="2711619"/>
            <a:ext cx="19633662" cy="16619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5400">
                <a:solidFill>
                  <a:schemeClr val="accent1"/>
                </a:solidFill>
                <a:cs typeface="Poppins SemiBold" panose="02000000000000000000" pitchFamily="2" charset="0"/>
              </a:rPr>
              <a:t>In the problem of continuous root mean square approximation, we deal with the following measure determining its quality: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524027C3-651D-E9A6-54E3-9DDB94136ED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2153"/>
          <a:stretch/>
        </p:blipFill>
        <p:spPr>
          <a:xfrm>
            <a:off x="7159543" y="4373612"/>
            <a:ext cx="8580759" cy="2797745"/>
          </a:xfrm>
          <a:prstGeom prst="rect">
            <a:avLst/>
          </a:prstGeom>
        </p:spPr>
      </p:pic>
      <p:pic>
        <p:nvPicPr>
          <p:cNvPr id="5" name="Obraz 4">
            <a:extLst>
              <a:ext uri="{FF2B5EF4-FFF2-40B4-BE49-F238E27FC236}">
                <a16:creationId xmlns:a16="http://schemas.microsoft.com/office/drawing/2014/main" id="{6ED4F8BD-E0C4-DC96-5A01-8B43E1E781B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2153"/>
          <a:stretch/>
        </p:blipFill>
        <p:spPr>
          <a:xfrm>
            <a:off x="7311943" y="9120554"/>
            <a:ext cx="8580759" cy="2797745"/>
          </a:xfrm>
          <a:prstGeom prst="rect">
            <a:avLst/>
          </a:prstGeom>
        </p:spPr>
      </p:pic>
      <p:sp>
        <p:nvSpPr>
          <p:cNvPr id="6" name="TextBox 13">
            <a:extLst>
              <a:ext uri="{FF2B5EF4-FFF2-40B4-BE49-F238E27FC236}">
                <a16:creationId xmlns:a16="http://schemas.microsoft.com/office/drawing/2014/main" id="{7AE43767-E876-BE18-5C62-CAE23A83E77F}"/>
              </a:ext>
            </a:extLst>
          </p:cNvPr>
          <p:cNvSpPr txBox="1"/>
          <p:nvPr/>
        </p:nvSpPr>
        <p:spPr>
          <a:xfrm>
            <a:off x="2375169" y="7171357"/>
            <a:ext cx="19633662" cy="8309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5400">
                <a:solidFill>
                  <a:schemeClr val="accent1"/>
                </a:solidFill>
                <a:cs typeface="Poppins SemiBold" panose="02000000000000000000" pitchFamily="2" charset="0"/>
              </a:rPr>
              <a:t>This time, however, the approximating function is given as:</a:t>
            </a:r>
          </a:p>
        </p:txBody>
      </p:sp>
      <p:pic>
        <p:nvPicPr>
          <p:cNvPr id="9" name="Obraz 8">
            <a:extLst>
              <a:ext uri="{FF2B5EF4-FFF2-40B4-BE49-F238E27FC236}">
                <a16:creationId xmlns:a16="http://schemas.microsoft.com/office/drawing/2014/main" id="{49CAEAB6-36C1-F0C3-D7D0-F75CEAA3AD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12897" y="6430087"/>
            <a:ext cx="4985506" cy="2313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113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2827293" y="2561209"/>
            <a:ext cx="16091328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pl-PL" sz="7200" b="1" err="1">
                <a:solidFill>
                  <a:schemeClr val="accent1"/>
                </a:solidFill>
                <a:cs typeface="Poppins SemiBold" panose="02000000000000000000" pitchFamily="2" charset="0"/>
              </a:rPr>
              <a:t>Metric</a:t>
            </a:r>
            <a:r>
              <a:rPr lang="pl-PL" sz="7200" b="1">
                <a:solidFill>
                  <a:schemeClr val="accent1"/>
                </a:solidFill>
                <a:cs typeface="Poppins SemiBold" panose="02000000000000000000" pitchFamily="2" charset="0"/>
              </a:rPr>
              <a:t> </a:t>
            </a:r>
            <a:r>
              <a:rPr lang="pl-PL" sz="7200" b="1" err="1">
                <a:solidFill>
                  <a:schemeClr val="accent1"/>
                </a:solidFill>
                <a:cs typeface="Poppins SemiBold" panose="02000000000000000000" pitchFamily="2" charset="0"/>
              </a:rPr>
              <a:t>space</a:t>
            </a:r>
            <a:endParaRPr lang="en-US" sz="7200" b="1">
              <a:solidFill>
                <a:schemeClr val="accent1"/>
              </a:solidFill>
              <a:cs typeface="Poppins SemiBold" panose="02000000000000000000" pitchFamily="2" charset="0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0" y="3135631"/>
            <a:ext cx="1674813" cy="0"/>
          </a:xfrm>
          <a:prstGeom prst="line">
            <a:avLst/>
          </a:prstGeom>
          <a:ln w="76200">
            <a:solidFill>
              <a:srgbClr val="FBB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3">
                <a:extLst>
                  <a:ext uri="{FF2B5EF4-FFF2-40B4-BE49-F238E27FC236}">
                    <a16:creationId xmlns:a16="http://schemas.microsoft.com/office/drawing/2014/main" id="{80F52F2D-E26B-E744-3C42-670DAE4D1928}"/>
                  </a:ext>
                </a:extLst>
              </p:cNvPr>
              <p:cNvSpPr txBox="1"/>
              <p:nvPr/>
            </p:nvSpPr>
            <p:spPr>
              <a:xfrm>
                <a:off x="2827293" y="4151702"/>
                <a:ext cx="17857066" cy="83099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5400">
                    <a:solidFill>
                      <a:schemeClr val="accent1"/>
                    </a:solidFill>
                    <a:cs typeface="Poppins SemiBold" panose="02000000000000000000" pitchFamily="2" charset="0"/>
                  </a:rPr>
                  <a:t>A metric space is a nonempty set </a:t>
                </a:r>
                <a14:m>
                  <m:oMath xmlns:m="http://schemas.openxmlformats.org/officeDocument/2006/math">
                    <m:r>
                      <a:rPr lang="en-US" sz="540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𝐸</m:t>
                    </m:r>
                  </m:oMath>
                </a14:m>
                <a:r>
                  <a:rPr lang="en-US" sz="5400">
                    <a:solidFill>
                      <a:schemeClr val="accent1"/>
                    </a:solidFill>
                    <a:cs typeface="Poppins SemiBold" panose="02000000000000000000" pitchFamily="2" charset="0"/>
                  </a:rPr>
                  <a:t> with a metric defined for it.</a:t>
                </a:r>
              </a:p>
            </p:txBody>
          </p:sp>
        </mc:Choice>
        <mc:Fallback>
          <p:sp>
            <p:nvSpPr>
              <p:cNvPr id="2" name="TextBox 13">
                <a:extLst>
                  <a:ext uri="{FF2B5EF4-FFF2-40B4-BE49-F238E27FC236}">
                    <a16:creationId xmlns:a16="http://schemas.microsoft.com/office/drawing/2014/main" id="{80F52F2D-E26B-E744-3C42-670DAE4D19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7293" y="4151702"/>
                <a:ext cx="17857066" cy="830997"/>
              </a:xfrm>
              <a:prstGeom prst="rect">
                <a:avLst/>
              </a:prstGeom>
              <a:blipFill>
                <a:blip r:embed="rId4"/>
                <a:stretch>
                  <a:fillRect l="-2356" t="-25000" r="-819" b="-507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13">
            <a:extLst>
              <a:ext uri="{FF2B5EF4-FFF2-40B4-BE49-F238E27FC236}">
                <a16:creationId xmlns:a16="http://schemas.microsoft.com/office/drawing/2014/main" id="{1035AA96-C850-D46F-7E9C-0776BD47975E}"/>
              </a:ext>
            </a:extLst>
          </p:cNvPr>
          <p:cNvSpPr txBox="1"/>
          <p:nvPr/>
        </p:nvSpPr>
        <p:spPr>
          <a:xfrm>
            <a:off x="2827293" y="6240313"/>
            <a:ext cx="17857066" cy="166199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5400">
                <a:solidFill>
                  <a:schemeClr val="accent1"/>
                </a:solidFill>
                <a:cs typeface="Poppins SemiBold" panose="02000000000000000000" pitchFamily="2" charset="0"/>
              </a:rPr>
              <a:t>The metric is a function d defining the distance between a pair of elements from the set E.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13">
                <a:extLst>
                  <a:ext uri="{FF2B5EF4-FFF2-40B4-BE49-F238E27FC236}">
                    <a16:creationId xmlns:a16="http://schemas.microsoft.com/office/drawing/2014/main" id="{5CF329FB-E8D6-3DFF-412F-027B64DE418A}"/>
                  </a:ext>
                </a:extLst>
              </p:cNvPr>
              <p:cNvSpPr txBox="1"/>
              <p:nvPr/>
            </p:nvSpPr>
            <p:spPr>
              <a:xfrm>
                <a:off x="2827293" y="8328923"/>
                <a:ext cx="17857066" cy="83099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sz="5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Poppins SemiBold" panose="02000000000000000000" pitchFamily="2" charset="0"/>
                        </a:rPr>
                        <m:t>𝑑</m:t>
                      </m:r>
                      <m:r>
                        <a:rPr lang="pl-PL" sz="5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Poppins SemiBold" panose="02000000000000000000" pitchFamily="2" charset="0"/>
                        </a:rPr>
                        <m:t>:</m:t>
                      </m:r>
                      <m:r>
                        <a:rPr lang="pl-PL" sz="5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Poppins SemiBold" panose="02000000000000000000" pitchFamily="2" charset="0"/>
                        </a:rPr>
                        <m:t>𝐸𝑥𝐸</m:t>
                      </m:r>
                      <m:r>
                        <a:rPr lang="pl-PL" sz="5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Poppins SemiBold" panose="02000000000000000000" pitchFamily="2" charset="0"/>
                        </a:rPr>
                        <m:t>→[0,+ \</m:t>
                      </m:r>
                      <m:r>
                        <m:rPr>
                          <m:sty m:val="p"/>
                        </m:rPr>
                        <a:rPr lang="pl-PL" sz="5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Poppins SemiBold" panose="02000000000000000000" pitchFamily="2" charset="0"/>
                        </a:rPr>
                        <m:t>inf</m:t>
                      </m:r>
                      <m:r>
                        <a:rPr lang="pl-PL" sz="5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Poppins SemiBold" panose="02000000000000000000" pitchFamily="2" charset="0"/>
                        </a:rPr>
                        <m:t> ]</m:t>
                      </m:r>
                    </m:oMath>
                  </m:oMathPara>
                </a14:m>
                <a:endParaRPr lang="en-US" sz="5400">
                  <a:solidFill>
                    <a:schemeClr val="accent1"/>
                  </a:solidFill>
                  <a:cs typeface="Poppins SemiBold" panose="02000000000000000000" pitchFamily="2" charset="0"/>
                </a:endParaRPr>
              </a:p>
            </p:txBody>
          </p:sp>
        </mc:Choice>
        <mc:Fallback>
          <p:sp>
            <p:nvSpPr>
              <p:cNvPr id="4" name="TextBox 13">
                <a:extLst>
                  <a:ext uri="{FF2B5EF4-FFF2-40B4-BE49-F238E27FC236}">
                    <a16:creationId xmlns:a16="http://schemas.microsoft.com/office/drawing/2014/main" id="{5CF329FB-E8D6-3DFF-412F-027B64DE41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7293" y="8328923"/>
                <a:ext cx="17857066" cy="83099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13">
            <a:extLst>
              <a:ext uri="{FF2B5EF4-FFF2-40B4-BE49-F238E27FC236}">
                <a16:creationId xmlns:a16="http://schemas.microsoft.com/office/drawing/2014/main" id="{74DA1FEB-1E82-1D84-A0F5-A8294C8CD609}"/>
              </a:ext>
            </a:extLst>
          </p:cNvPr>
          <p:cNvSpPr txBox="1"/>
          <p:nvPr/>
        </p:nvSpPr>
        <p:spPr>
          <a:xfrm>
            <a:off x="2827293" y="9521497"/>
            <a:ext cx="17857066" cy="166199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5400">
                <a:solidFill>
                  <a:schemeClr val="accent1"/>
                </a:solidFill>
                <a:cs typeface="Poppins SemiBold" panose="02000000000000000000" pitchFamily="2" charset="0"/>
              </a:rPr>
              <a:t>The above can be read as: d maps the value of the product of sets E to the range from 0 to </a:t>
            </a:r>
            <a:r>
              <a:rPr lang="pl-PL" sz="5400">
                <a:solidFill>
                  <a:schemeClr val="accent1"/>
                </a:solidFill>
                <a:cs typeface="Poppins SemiBold" panose="02000000000000000000" pitchFamily="2" charset="0"/>
              </a:rPr>
              <a:t>+</a:t>
            </a:r>
            <a:r>
              <a:rPr lang="pl-PL" sz="5400" err="1">
                <a:solidFill>
                  <a:schemeClr val="accent1"/>
                </a:solidFill>
                <a:cs typeface="Poppins SemiBold" panose="02000000000000000000" pitchFamily="2" charset="0"/>
              </a:rPr>
              <a:t>infinity</a:t>
            </a:r>
            <a:r>
              <a:rPr lang="en-US" sz="5400">
                <a:solidFill>
                  <a:schemeClr val="accent1"/>
                </a:solidFill>
                <a:cs typeface="Poppins SemiBold" panose="02000000000000000000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081015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674812" y="223834"/>
            <a:ext cx="22709188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pl-PL" sz="7200" b="1">
                <a:solidFill>
                  <a:schemeClr val="accent1"/>
                </a:solidFill>
                <a:cs typeface="Poppins SemiBold" panose="02000000000000000000" pitchFamily="2" charset="0"/>
              </a:rPr>
              <a:t>F</a:t>
            </a:r>
            <a:r>
              <a:rPr lang="en-US" sz="7200" b="1">
                <a:solidFill>
                  <a:schemeClr val="accent1"/>
                </a:solidFill>
                <a:cs typeface="Poppins SemiBold" panose="02000000000000000000" pitchFamily="2" charset="0"/>
              </a:rPr>
              <a:t>unction approximation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13">
                <a:extLst>
                  <a:ext uri="{FF2B5EF4-FFF2-40B4-BE49-F238E27FC236}">
                    <a16:creationId xmlns:a16="http://schemas.microsoft.com/office/drawing/2014/main" id="{025CE2DD-5A3F-4E8B-1839-18E0B432F9E6}"/>
                  </a:ext>
                </a:extLst>
              </p:cNvPr>
              <p:cNvSpPr txBox="1"/>
              <p:nvPr/>
            </p:nvSpPr>
            <p:spPr>
              <a:xfrm>
                <a:off x="2375169" y="2711619"/>
                <a:ext cx="19633662" cy="172887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5400">
                    <a:solidFill>
                      <a:schemeClr val="accent1"/>
                    </a:solidFill>
                    <a:cs typeface="Poppins SemiBold" panose="02000000000000000000" pitchFamily="2" charset="0"/>
                  </a:rPr>
                  <a:t>As before for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l-PL" sz="54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</m:ctrlPr>
                      </m:sSupPr>
                      <m:e>
                        <m:r>
                          <a:rPr lang="en-US" sz="540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  <m:t>𝑆</m:t>
                        </m:r>
                      </m:e>
                      <m:sup>
                        <m:r>
                          <a:rPr lang="en-US" sz="540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5400">
                    <a:solidFill>
                      <a:schemeClr val="accent1"/>
                    </a:solidFill>
                    <a:cs typeface="Poppins SemiBold" panose="02000000000000000000" pitchFamily="2" charset="0"/>
                  </a:rPr>
                  <a:t>, minimization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l-PL" sz="54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</m:ctrlPr>
                      </m:sSupPr>
                      <m:e>
                        <m:r>
                          <a:rPr lang="en-US" sz="540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  <m:t>𝐻</m:t>
                        </m:r>
                      </m:e>
                      <m:sup>
                        <m:r>
                          <a:rPr lang="en-US" sz="540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5400">
                    <a:solidFill>
                      <a:schemeClr val="accent1"/>
                    </a:solidFill>
                    <a:cs typeface="Poppins SemiBold" panose="02000000000000000000" pitchFamily="2" charset="0"/>
                  </a:rPr>
                  <a:t> involves finding the coefficients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l-PL" sz="540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</m:ctrlPr>
                      </m:sSubPr>
                      <m:e>
                        <m:r>
                          <a:rPr lang="en-US" sz="540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  <m:t>𝑎</m:t>
                        </m:r>
                      </m:e>
                      <m:sub>
                        <m:r>
                          <a:rPr lang="en-US" sz="540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5400">
                    <a:solidFill>
                      <a:schemeClr val="accent1"/>
                    </a:solidFill>
                    <a:cs typeface="Poppins SemiBold" panose="02000000000000000000" pitchFamily="2" charset="0"/>
                  </a:rPr>
                  <a:t> such that:</a:t>
                </a:r>
              </a:p>
            </p:txBody>
          </p:sp>
        </mc:Choice>
        <mc:Fallback>
          <p:sp>
            <p:nvSpPr>
              <p:cNvPr id="8" name="TextBox 13">
                <a:extLst>
                  <a:ext uri="{FF2B5EF4-FFF2-40B4-BE49-F238E27FC236}">
                    <a16:creationId xmlns:a16="http://schemas.microsoft.com/office/drawing/2014/main" id="{025CE2DD-5A3F-4E8B-1839-18E0B432F9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5169" y="2711619"/>
                <a:ext cx="19633662" cy="1728871"/>
              </a:xfrm>
              <a:prstGeom prst="rect">
                <a:avLst/>
              </a:prstGeom>
              <a:blipFill>
                <a:blip r:embed="rId4"/>
                <a:stretch>
                  <a:fillRect l="-2110" t="-11930" b="-19649"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Obraz 9">
            <a:extLst>
              <a:ext uri="{FF2B5EF4-FFF2-40B4-BE49-F238E27FC236}">
                <a16:creationId xmlns:a16="http://schemas.microsoft.com/office/drawing/2014/main" id="{6823792F-7D95-652E-C642-5BF168D7F2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54461" y="4581256"/>
            <a:ext cx="7605923" cy="5734436"/>
          </a:xfrm>
          <a:prstGeom prst="rect">
            <a:avLst/>
          </a:prstGeom>
        </p:spPr>
      </p:pic>
      <p:sp>
        <p:nvSpPr>
          <p:cNvPr id="11" name="TextBox 13">
            <a:extLst>
              <a:ext uri="{FF2B5EF4-FFF2-40B4-BE49-F238E27FC236}">
                <a16:creationId xmlns:a16="http://schemas.microsoft.com/office/drawing/2014/main" id="{36F3879F-6225-6559-5C9F-ED69A8801668}"/>
              </a:ext>
            </a:extLst>
          </p:cNvPr>
          <p:cNvSpPr txBox="1"/>
          <p:nvPr/>
        </p:nvSpPr>
        <p:spPr>
          <a:xfrm>
            <a:off x="10574216" y="5404780"/>
            <a:ext cx="820615" cy="8309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 lang="en-US" sz="5400">
              <a:solidFill>
                <a:schemeClr val="accent1"/>
              </a:solidFill>
              <a:cs typeface="Poppins SemiBold" panose="02000000000000000000" pitchFamily="2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3">
                <a:extLst>
                  <a:ext uri="{FF2B5EF4-FFF2-40B4-BE49-F238E27FC236}">
                    <a16:creationId xmlns:a16="http://schemas.microsoft.com/office/drawing/2014/main" id="{95E2455D-8D79-1C50-879F-4B06A0045E7E}"/>
                  </a:ext>
                </a:extLst>
              </p:cNvPr>
              <p:cNvSpPr txBox="1"/>
              <p:nvPr/>
            </p:nvSpPr>
            <p:spPr>
              <a:xfrm>
                <a:off x="3212575" y="10274780"/>
                <a:ext cx="19633662" cy="89787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5400">
                    <a:solidFill>
                      <a:schemeClr val="accent1"/>
                    </a:solidFill>
                    <a:cs typeface="Poppins SemiBold" panose="02000000000000000000" pitchFamily="2" charset="0"/>
                  </a:rPr>
                  <a:t>The values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l-PL" sz="540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</m:ctrlPr>
                      </m:sSubPr>
                      <m:e>
                        <m:r>
                          <a:rPr lang="en-US" sz="540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  <m:t>𝑎</m:t>
                        </m:r>
                      </m:e>
                      <m:sub>
                        <m:r>
                          <a:rPr lang="pl-PL" sz="540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5400">
                    <a:solidFill>
                      <a:schemeClr val="accent1"/>
                    </a:solidFill>
                    <a:cs typeface="Poppins SemiBold" panose="02000000000000000000" pitchFamily="2" charset="0"/>
                  </a:rPr>
                  <a:t> are not functions of the variable x.</a:t>
                </a:r>
              </a:p>
            </p:txBody>
          </p:sp>
        </mc:Choice>
        <mc:Fallback>
          <p:sp>
            <p:nvSpPr>
              <p:cNvPr id="12" name="TextBox 13">
                <a:extLst>
                  <a:ext uri="{FF2B5EF4-FFF2-40B4-BE49-F238E27FC236}">
                    <a16:creationId xmlns:a16="http://schemas.microsoft.com/office/drawing/2014/main" id="{95E2455D-8D79-1C50-879F-4B06A0045E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2575" y="10274780"/>
                <a:ext cx="19633662" cy="897875"/>
              </a:xfrm>
              <a:prstGeom prst="rect">
                <a:avLst/>
              </a:prstGeom>
              <a:blipFill>
                <a:blip r:embed="rId6"/>
                <a:stretch>
                  <a:fillRect l="-2110" t="-21333" b="-38000"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384378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674812" y="223834"/>
            <a:ext cx="22709188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pl-PL" sz="7200" b="1">
                <a:solidFill>
                  <a:schemeClr val="accent1"/>
                </a:solidFill>
                <a:cs typeface="Poppins SemiBold" panose="02000000000000000000" pitchFamily="2" charset="0"/>
              </a:rPr>
              <a:t>F</a:t>
            </a:r>
            <a:r>
              <a:rPr lang="en-US" sz="7200" b="1">
                <a:solidFill>
                  <a:schemeClr val="accent1"/>
                </a:solidFill>
                <a:cs typeface="Poppins SemiBold" panose="02000000000000000000" pitchFamily="2" charset="0"/>
              </a:rPr>
              <a:t>unction approximation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13">
                <a:extLst>
                  <a:ext uri="{FF2B5EF4-FFF2-40B4-BE49-F238E27FC236}">
                    <a16:creationId xmlns:a16="http://schemas.microsoft.com/office/drawing/2014/main" id="{025CE2DD-5A3F-4E8B-1839-18E0B432F9E6}"/>
                  </a:ext>
                </a:extLst>
              </p:cNvPr>
              <p:cNvSpPr txBox="1"/>
              <p:nvPr/>
            </p:nvSpPr>
            <p:spPr>
              <a:xfrm>
                <a:off x="2375169" y="2711619"/>
                <a:ext cx="19633662" cy="172887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5400">
                    <a:solidFill>
                      <a:schemeClr val="accent1"/>
                    </a:solidFill>
                    <a:cs typeface="Poppins SemiBold" panose="02000000000000000000" pitchFamily="2" charset="0"/>
                  </a:rPr>
                  <a:t>As before for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l-PL" sz="54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</m:ctrlPr>
                      </m:sSupPr>
                      <m:e>
                        <m:r>
                          <a:rPr lang="en-US" sz="540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  <m:t>𝑆</m:t>
                        </m:r>
                      </m:e>
                      <m:sup>
                        <m:r>
                          <a:rPr lang="en-US" sz="540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5400">
                    <a:solidFill>
                      <a:schemeClr val="accent1"/>
                    </a:solidFill>
                    <a:cs typeface="Poppins SemiBold" panose="02000000000000000000" pitchFamily="2" charset="0"/>
                  </a:rPr>
                  <a:t>, minimization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l-PL" sz="54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</m:ctrlPr>
                      </m:sSupPr>
                      <m:e>
                        <m:r>
                          <a:rPr lang="en-US" sz="540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  <m:t>𝐻</m:t>
                        </m:r>
                      </m:e>
                      <m:sup>
                        <m:r>
                          <a:rPr lang="en-US" sz="540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5400">
                    <a:solidFill>
                      <a:schemeClr val="accent1"/>
                    </a:solidFill>
                    <a:cs typeface="Poppins SemiBold" panose="02000000000000000000" pitchFamily="2" charset="0"/>
                  </a:rPr>
                  <a:t> involves finding the coefficients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l-PL" sz="540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</m:ctrlPr>
                      </m:sSubPr>
                      <m:e>
                        <m:r>
                          <a:rPr lang="en-US" sz="540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  <m:t>𝑎</m:t>
                        </m:r>
                      </m:e>
                      <m:sub>
                        <m:r>
                          <a:rPr lang="en-US" sz="540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5400">
                    <a:solidFill>
                      <a:schemeClr val="accent1"/>
                    </a:solidFill>
                    <a:cs typeface="Poppins SemiBold" panose="02000000000000000000" pitchFamily="2" charset="0"/>
                  </a:rPr>
                  <a:t> such that:</a:t>
                </a:r>
              </a:p>
            </p:txBody>
          </p:sp>
        </mc:Choice>
        <mc:Fallback>
          <p:sp>
            <p:nvSpPr>
              <p:cNvPr id="8" name="TextBox 13">
                <a:extLst>
                  <a:ext uri="{FF2B5EF4-FFF2-40B4-BE49-F238E27FC236}">
                    <a16:creationId xmlns:a16="http://schemas.microsoft.com/office/drawing/2014/main" id="{025CE2DD-5A3F-4E8B-1839-18E0B432F9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5169" y="2711619"/>
                <a:ext cx="19633662" cy="1728871"/>
              </a:xfrm>
              <a:prstGeom prst="rect">
                <a:avLst/>
              </a:prstGeom>
              <a:blipFill>
                <a:blip r:embed="rId4"/>
                <a:stretch>
                  <a:fillRect l="-2110" t="-11930" b="-19649"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Obraz 9">
            <a:extLst>
              <a:ext uri="{FF2B5EF4-FFF2-40B4-BE49-F238E27FC236}">
                <a16:creationId xmlns:a16="http://schemas.microsoft.com/office/drawing/2014/main" id="{6823792F-7D95-652E-C642-5BF168D7F2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54461" y="4581256"/>
            <a:ext cx="7605923" cy="5734436"/>
          </a:xfrm>
          <a:prstGeom prst="rect">
            <a:avLst/>
          </a:prstGeom>
        </p:spPr>
      </p:pic>
      <p:sp>
        <p:nvSpPr>
          <p:cNvPr id="11" name="TextBox 13">
            <a:extLst>
              <a:ext uri="{FF2B5EF4-FFF2-40B4-BE49-F238E27FC236}">
                <a16:creationId xmlns:a16="http://schemas.microsoft.com/office/drawing/2014/main" id="{36F3879F-6225-6559-5C9F-ED69A8801668}"/>
              </a:ext>
            </a:extLst>
          </p:cNvPr>
          <p:cNvSpPr txBox="1"/>
          <p:nvPr/>
        </p:nvSpPr>
        <p:spPr>
          <a:xfrm>
            <a:off x="10574216" y="5404780"/>
            <a:ext cx="820615" cy="8309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 lang="en-US" sz="5400">
              <a:solidFill>
                <a:schemeClr val="accent1"/>
              </a:solidFill>
              <a:cs typeface="Poppins SemiBold" panose="02000000000000000000" pitchFamily="2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3">
                <a:extLst>
                  <a:ext uri="{FF2B5EF4-FFF2-40B4-BE49-F238E27FC236}">
                    <a16:creationId xmlns:a16="http://schemas.microsoft.com/office/drawing/2014/main" id="{95E2455D-8D79-1C50-879F-4B06A0045E7E}"/>
                  </a:ext>
                </a:extLst>
              </p:cNvPr>
              <p:cNvSpPr txBox="1"/>
              <p:nvPr/>
            </p:nvSpPr>
            <p:spPr>
              <a:xfrm>
                <a:off x="3212575" y="10274780"/>
                <a:ext cx="19633662" cy="89787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5400">
                    <a:solidFill>
                      <a:schemeClr val="accent1"/>
                    </a:solidFill>
                    <a:cs typeface="Poppins SemiBold" panose="02000000000000000000" pitchFamily="2" charset="0"/>
                  </a:rPr>
                  <a:t>The values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l-PL" sz="540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</m:ctrlPr>
                      </m:sSubPr>
                      <m:e>
                        <m:r>
                          <a:rPr lang="en-US" sz="540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  <m:t>𝑎</m:t>
                        </m:r>
                      </m:e>
                      <m:sub>
                        <m:r>
                          <a:rPr lang="pl-PL" sz="540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5400">
                    <a:solidFill>
                      <a:schemeClr val="accent1"/>
                    </a:solidFill>
                    <a:cs typeface="Poppins SemiBold" panose="02000000000000000000" pitchFamily="2" charset="0"/>
                  </a:rPr>
                  <a:t> are not functions of the variable x.</a:t>
                </a:r>
              </a:p>
            </p:txBody>
          </p:sp>
        </mc:Choice>
        <mc:Fallback>
          <p:sp>
            <p:nvSpPr>
              <p:cNvPr id="12" name="TextBox 13">
                <a:extLst>
                  <a:ext uri="{FF2B5EF4-FFF2-40B4-BE49-F238E27FC236}">
                    <a16:creationId xmlns:a16="http://schemas.microsoft.com/office/drawing/2014/main" id="{95E2455D-8D79-1C50-879F-4B06A0045E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2575" y="10274780"/>
                <a:ext cx="19633662" cy="897875"/>
              </a:xfrm>
              <a:prstGeom prst="rect">
                <a:avLst/>
              </a:prstGeom>
              <a:blipFill>
                <a:blip r:embed="rId6"/>
                <a:stretch>
                  <a:fillRect l="-2110" t="-21333" b="-38000"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295771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674812" y="223834"/>
            <a:ext cx="22709188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pl-PL" sz="7200" b="1">
                <a:solidFill>
                  <a:schemeClr val="accent1"/>
                </a:solidFill>
                <a:cs typeface="Poppins SemiBold" panose="02000000000000000000" pitchFamily="2" charset="0"/>
              </a:rPr>
              <a:t>F</a:t>
            </a:r>
            <a:r>
              <a:rPr lang="en-US" sz="7200" b="1">
                <a:solidFill>
                  <a:schemeClr val="accent1"/>
                </a:solidFill>
                <a:cs typeface="Poppins SemiBold" panose="02000000000000000000" pitchFamily="2" charset="0"/>
              </a:rPr>
              <a:t>unction approximation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13">
                <a:extLst>
                  <a:ext uri="{FF2B5EF4-FFF2-40B4-BE49-F238E27FC236}">
                    <a16:creationId xmlns:a16="http://schemas.microsoft.com/office/drawing/2014/main" id="{025CE2DD-5A3F-4E8B-1839-18E0B432F9E6}"/>
                  </a:ext>
                </a:extLst>
              </p:cNvPr>
              <p:cNvSpPr txBox="1"/>
              <p:nvPr/>
            </p:nvSpPr>
            <p:spPr>
              <a:xfrm>
                <a:off x="2375169" y="2711619"/>
                <a:ext cx="19633662" cy="172887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5400">
                    <a:solidFill>
                      <a:schemeClr val="accent1"/>
                    </a:solidFill>
                    <a:cs typeface="Poppins SemiBold" panose="02000000000000000000" pitchFamily="2" charset="0"/>
                  </a:rPr>
                  <a:t>Due to the fact that all coefficients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l-PL" sz="54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</m:ctrlPr>
                      </m:sSubPr>
                      <m:e>
                        <m:r>
                          <a:rPr lang="en-US" sz="540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  <m:t>𝑎</m:t>
                        </m:r>
                      </m:e>
                      <m:sub>
                        <m:r>
                          <a:rPr lang="en-US" sz="540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5400">
                    <a:solidFill>
                      <a:schemeClr val="accent1"/>
                    </a:solidFill>
                    <a:cs typeface="Poppins SemiBold" panose="02000000000000000000" pitchFamily="2" charset="0"/>
                  </a:rPr>
                  <a:t> appear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l-PL" sz="54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</m:ctrlPr>
                      </m:sSupPr>
                      <m:e>
                        <m:r>
                          <a:rPr lang="en-US" sz="540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  <m:t>𝐻</m:t>
                        </m:r>
                      </m:e>
                      <m:sup>
                        <m:r>
                          <a:rPr lang="en-US" sz="540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5400">
                    <a:solidFill>
                      <a:schemeClr val="accent1"/>
                    </a:solidFill>
                    <a:cs typeface="Poppins SemiBold" panose="02000000000000000000" pitchFamily="2" charset="0"/>
                  </a:rPr>
                  <a:t>, the notation in the polynomial </a:t>
                </a:r>
                <a14:m>
                  <m:oMath xmlns:m="http://schemas.openxmlformats.org/officeDocument/2006/math">
                    <m:r>
                      <a:rPr lang="en-US" sz="540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𝑃</m:t>
                    </m:r>
                    <m:r>
                      <a:rPr lang="en-US" sz="540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(</m:t>
                    </m:r>
                    <m:r>
                      <a:rPr lang="en-US" sz="540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𝑥</m:t>
                    </m:r>
                    <m:r>
                      <a:rPr lang="en-US" sz="540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)</m:t>
                    </m:r>
                  </m:oMath>
                </a14:m>
                <a:r>
                  <a:rPr lang="en-US" sz="5400">
                    <a:solidFill>
                      <a:schemeClr val="accent1"/>
                    </a:solidFill>
                    <a:cs typeface="Poppins SemiBold" panose="02000000000000000000" pitchFamily="2" charset="0"/>
                  </a:rPr>
                  <a:t> should be changed:</a:t>
                </a:r>
              </a:p>
            </p:txBody>
          </p:sp>
        </mc:Choice>
        <mc:Fallback>
          <p:sp>
            <p:nvSpPr>
              <p:cNvPr id="8" name="TextBox 13">
                <a:extLst>
                  <a:ext uri="{FF2B5EF4-FFF2-40B4-BE49-F238E27FC236}">
                    <a16:creationId xmlns:a16="http://schemas.microsoft.com/office/drawing/2014/main" id="{025CE2DD-5A3F-4E8B-1839-18E0B432F9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5169" y="2711619"/>
                <a:ext cx="19633662" cy="1728871"/>
              </a:xfrm>
              <a:prstGeom prst="rect">
                <a:avLst/>
              </a:prstGeom>
              <a:blipFill>
                <a:blip r:embed="rId4"/>
                <a:stretch>
                  <a:fillRect l="-2110" t="-11228" b="-23158"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Obraz 2">
            <a:extLst>
              <a:ext uri="{FF2B5EF4-FFF2-40B4-BE49-F238E27FC236}">
                <a16:creationId xmlns:a16="http://schemas.microsoft.com/office/drawing/2014/main" id="{BD5005CD-EAE3-3D51-2D3E-55C2713D953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732"/>
          <a:stretch/>
        </p:blipFill>
        <p:spPr>
          <a:xfrm>
            <a:off x="4853354" y="4642338"/>
            <a:ext cx="13462582" cy="7455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731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674812" y="223834"/>
            <a:ext cx="22709188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pl-PL" sz="7200" b="1">
                <a:solidFill>
                  <a:schemeClr val="accent1"/>
                </a:solidFill>
                <a:cs typeface="Poppins SemiBold" panose="02000000000000000000" pitchFamily="2" charset="0"/>
              </a:rPr>
              <a:t>F</a:t>
            </a:r>
            <a:r>
              <a:rPr lang="en-US" sz="7200" b="1">
                <a:solidFill>
                  <a:schemeClr val="accent1"/>
                </a:solidFill>
                <a:cs typeface="Poppins SemiBold" panose="02000000000000000000" pitchFamily="2" charset="0"/>
              </a:rPr>
              <a:t>unction approximation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13">
                <a:extLst>
                  <a:ext uri="{FF2B5EF4-FFF2-40B4-BE49-F238E27FC236}">
                    <a16:creationId xmlns:a16="http://schemas.microsoft.com/office/drawing/2014/main" id="{025CE2DD-5A3F-4E8B-1839-18E0B432F9E6}"/>
                  </a:ext>
                </a:extLst>
              </p:cNvPr>
              <p:cNvSpPr txBox="1"/>
              <p:nvPr/>
            </p:nvSpPr>
            <p:spPr>
              <a:xfrm>
                <a:off x="1674812" y="10098818"/>
                <a:ext cx="21630665" cy="89787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5400">
                    <a:solidFill>
                      <a:schemeClr val="accent1"/>
                    </a:solidFill>
                    <a:cs typeface="Poppins SemiBold" panose="02000000000000000000" pitchFamily="2" charset="0"/>
                  </a:rPr>
                  <a:t>The ease of determining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l-PL" sz="54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</m:ctrlPr>
                      </m:sSubPr>
                      <m:e>
                        <m:r>
                          <a:rPr lang="en-US" sz="540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  <m:t>𝑎</m:t>
                        </m:r>
                      </m:e>
                      <m:sub>
                        <m:r>
                          <a:rPr lang="en-US" sz="540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5400">
                    <a:solidFill>
                      <a:schemeClr val="accent1"/>
                    </a:solidFill>
                    <a:cs typeface="Poppins SemiBold" panose="02000000000000000000" pitchFamily="2" charset="0"/>
                  </a:rPr>
                  <a:t> depends on the choice of basis functions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l-PL" sz="5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Poppins SemiBold" panose="02000000000000000000" pitchFamily="2" charset="0"/>
                          </a:rPr>
                        </m:ctrlPr>
                      </m:sSubPr>
                      <m:e>
                        <m:r>
                          <a:rPr lang="en-US" sz="5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Poppins SemiBold" panose="02000000000000000000" pitchFamily="2" charset="0"/>
                          </a:rPr>
                          <m:t>𝜑</m:t>
                        </m:r>
                      </m:e>
                      <m:sub>
                        <m:r>
                          <a:rPr lang="pl-PL" sz="5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Poppins SemiBold" panose="02000000000000000000" pitchFamily="2" charset="0"/>
                          </a:rPr>
                          <m:t>𝑗</m:t>
                        </m:r>
                      </m:sub>
                    </m:sSub>
                    <m:r>
                      <a:rPr lang="pl-PL" sz="5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Poppins SemiBold" panose="02000000000000000000" pitchFamily="2" charset="0"/>
                      </a:rPr>
                      <m:t>(</m:t>
                    </m:r>
                    <m:r>
                      <a:rPr lang="pl-PL" sz="5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Poppins SemiBold" panose="02000000000000000000" pitchFamily="2" charset="0"/>
                      </a:rPr>
                      <m:t>𝑥</m:t>
                    </m:r>
                    <m:r>
                      <a:rPr lang="pl-PL" sz="5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Poppins SemiBold" panose="02000000000000000000" pitchFamily="2" charset="0"/>
                      </a:rPr>
                      <m:t>)</m:t>
                    </m:r>
                  </m:oMath>
                </a14:m>
                <a:r>
                  <a:rPr lang="en-US" sz="5400">
                    <a:solidFill>
                      <a:schemeClr val="accent1"/>
                    </a:solidFill>
                    <a:cs typeface="Poppins SemiBold" panose="02000000000000000000" pitchFamily="2" charset="0"/>
                  </a:rPr>
                  <a:t>. </a:t>
                </a:r>
              </a:p>
            </p:txBody>
          </p:sp>
        </mc:Choice>
        <mc:Fallback>
          <p:sp>
            <p:nvSpPr>
              <p:cNvPr id="8" name="TextBox 13">
                <a:extLst>
                  <a:ext uri="{FF2B5EF4-FFF2-40B4-BE49-F238E27FC236}">
                    <a16:creationId xmlns:a16="http://schemas.microsoft.com/office/drawing/2014/main" id="{025CE2DD-5A3F-4E8B-1839-18E0B432F9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4812" y="10098818"/>
                <a:ext cx="21630665" cy="897875"/>
              </a:xfrm>
              <a:prstGeom prst="rect">
                <a:avLst/>
              </a:prstGeom>
              <a:blipFill>
                <a:blip r:embed="rId4"/>
                <a:stretch>
                  <a:fillRect l="-1915" t="-22148" b="-38255"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Obraz 3">
            <a:extLst>
              <a:ext uri="{FF2B5EF4-FFF2-40B4-BE49-F238E27FC236}">
                <a16:creationId xmlns:a16="http://schemas.microsoft.com/office/drawing/2014/main" id="{82C69AD5-35B1-5781-7229-951ACA748F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3128" y="1888311"/>
            <a:ext cx="15453329" cy="8029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6084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674812" y="223834"/>
            <a:ext cx="22709188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200" b="1">
                <a:solidFill>
                  <a:schemeClr val="accent1"/>
                </a:solidFill>
                <a:cs typeface="Poppins SemiBold" panose="02000000000000000000" pitchFamily="2" charset="0"/>
              </a:rPr>
              <a:t>Continuous mean square approximation – example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13">
                <a:extLst>
                  <a:ext uri="{FF2B5EF4-FFF2-40B4-BE49-F238E27FC236}">
                    <a16:creationId xmlns:a16="http://schemas.microsoft.com/office/drawing/2014/main" id="{025CE2DD-5A3F-4E8B-1839-18E0B432F9E6}"/>
                  </a:ext>
                </a:extLst>
              </p:cNvPr>
              <p:cNvSpPr txBox="1"/>
              <p:nvPr/>
            </p:nvSpPr>
            <p:spPr>
              <a:xfrm>
                <a:off x="1376667" y="1963003"/>
                <a:ext cx="21630665" cy="283122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5400">
                    <a:solidFill>
                      <a:schemeClr val="accent1"/>
                    </a:solidFill>
                    <a:cs typeface="Poppins SemiBold" panose="02000000000000000000" pitchFamily="2" charset="0"/>
                  </a:rPr>
                  <a:t>Calculate the coefficients of the line approximating the function</a:t>
                </a:r>
                <a14:m>
                  <m:oMath xmlns:m="http://schemas.openxmlformats.org/officeDocument/2006/math">
                    <m:r>
                      <a:rPr lang="en-US" sz="540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 </m:t>
                    </m:r>
                    <m:r>
                      <a:rPr lang="en-US" sz="540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𝑓</m:t>
                    </m:r>
                    <m:r>
                      <a:rPr lang="en-US" sz="540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 </m:t>
                    </m:r>
                    <m:d>
                      <m:dPr>
                        <m:ctrlPr>
                          <a:rPr lang="en-US" sz="540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</m:ctrlPr>
                      </m:dPr>
                      <m:e>
                        <m:r>
                          <a:rPr lang="en-US" sz="540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  <m:t>𝑥</m:t>
                        </m:r>
                      </m:e>
                    </m:d>
                    <m:r>
                      <a:rPr lang="pl-PL" sz="5400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540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sin</m:t>
                    </m:r>
                    <m:r>
                      <a:rPr lang="en-US" sz="540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⁡(</m:t>
                    </m:r>
                    <m:r>
                      <a:rPr lang="en-US" sz="540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𝑥</m:t>
                    </m:r>
                    <m:r>
                      <a:rPr lang="en-US" sz="540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) </m:t>
                    </m:r>
                  </m:oMath>
                </a14:m>
                <a:r>
                  <a:rPr lang="en-US" sz="5400">
                    <a:solidFill>
                      <a:schemeClr val="accent1"/>
                    </a:solidFill>
                    <a:cs typeface="Poppins SemiBold" panose="02000000000000000000" pitchFamily="2" charset="0"/>
                  </a:rPr>
                  <a:t>in the interval </a:t>
                </a:r>
                <a14:m>
                  <m:oMath xmlns:m="http://schemas.openxmlformats.org/officeDocument/2006/math">
                    <m:r>
                      <a:rPr lang="en-US" sz="540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[0,</m:t>
                    </m:r>
                    <m:f>
                      <m:fPr>
                        <m:ctrlPr>
                          <a:rPr lang="pl-PL" sz="54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</m:ctrlPr>
                      </m:fPr>
                      <m:num>
                        <m:r>
                          <a:rPr lang="pl-PL" sz="54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  <m:t>𝜋</m:t>
                        </m:r>
                      </m:num>
                      <m:den>
                        <m:r>
                          <a:rPr lang="en-US" sz="540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  <m:t>2</m:t>
                        </m:r>
                      </m:den>
                    </m:f>
                    <m:r>
                      <a:rPr lang="en-US" sz="540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 ], </m:t>
                    </m:r>
                  </m:oMath>
                </a14:m>
                <a:r>
                  <a:rPr lang="en-US" sz="5400">
                    <a:solidFill>
                      <a:schemeClr val="accent1"/>
                    </a:solidFill>
                    <a:cs typeface="Poppins SemiBold" panose="02000000000000000000" pitchFamily="2" charset="0"/>
                  </a:rPr>
                  <a:t>setting the weight </a:t>
                </a:r>
                <a14:m>
                  <m:oMath xmlns:m="http://schemas.openxmlformats.org/officeDocument/2006/math">
                    <m:r>
                      <a:rPr lang="en-US" sz="540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𝑝</m:t>
                    </m:r>
                    <m:d>
                      <m:dPr>
                        <m:ctrlPr>
                          <a:rPr lang="en-US" sz="540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</m:ctrlPr>
                      </m:dPr>
                      <m:e>
                        <m:r>
                          <a:rPr lang="en-US" sz="540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  <m:t>𝑥</m:t>
                        </m:r>
                      </m:e>
                    </m:d>
                    <m:r>
                      <a:rPr lang="pl-PL" sz="5400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=</m:t>
                    </m:r>
                    <m:r>
                      <a:rPr lang="en-US" sz="540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 1</m:t>
                    </m:r>
                  </m:oMath>
                </a14:m>
                <a:r>
                  <a:rPr lang="en-US" sz="5400">
                    <a:solidFill>
                      <a:schemeClr val="accent1"/>
                    </a:solidFill>
                    <a:cs typeface="Poppins SemiBold" panose="02000000000000000000" pitchFamily="2" charset="0"/>
                  </a:rPr>
                  <a:t> and the basis functions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l-PL" sz="5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Poppins SemiBold" panose="02000000000000000000" pitchFamily="2" charset="0"/>
                          </a:rPr>
                        </m:ctrlPr>
                      </m:sSubPr>
                      <m:e>
                        <m:r>
                          <a:rPr lang="en-US" sz="5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Poppins SemiBold" panose="02000000000000000000" pitchFamily="2" charset="0"/>
                          </a:rPr>
                          <m:t>𝜑</m:t>
                        </m:r>
                      </m:e>
                      <m:sub>
                        <m:r>
                          <a:rPr lang="pl-PL" sz="5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Poppins SemiBold" panose="02000000000000000000" pitchFamily="2" charset="0"/>
                          </a:rPr>
                          <m:t>0</m:t>
                        </m:r>
                      </m:sub>
                    </m:sSub>
                    <m:r>
                      <a:rPr lang="pl-PL" sz="5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Poppins SemiBold" panose="02000000000000000000" pitchFamily="2" charset="0"/>
                      </a:rPr>
                      <m:t>(</m:t>
                    </m:r>
                    <m:r>
                      <a:rPr lang="pl-PL" sz="5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Poppins SemiBold" panose="02000000000000000000" pitchFamily="2" charset="0"/>
                      </a:rPr>
                      <m:t>𝑥</m:t>
                    </m:r>
                    <m:r>
                      <a:rPr lang="pl-PL" sz="5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Poppins SemiBold" panose="02000000000000000000" pitchFamily="2" charset="0"/>
                      </a:rPr>
                      <m:t>) </m:t>
                    </m:r>
                  </m:oMath>
                </a14:m>
                <a:r>
                  <a:rPr lang="en-US" sz="5400">
                    <a:solidFill>
                      <a:schemeClr val="accent1"/>
                    </a:solidFill>
                    <a:cs typeface="Poppins SemiBold" panose="02000000000000000000" pitchFamily="2" charset="0"/>
                  </a:rPr>
                  <a:t>1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l-PL" sz="5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Poppins SemiBold" panose="02000000000000000000" pitchFamily="2" charset="0"/>
                          </a:rPr>
                        </m:ctrlPr>
                      </m:sSubPr>
                      <m:e>
                        <m:r>
                          <a:rPr lang="en-US" sz="5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Poppins SemiBold" panose="02000000000000000000" pitchFamily="2" charset="0"/>
                          </a:rPr>
                          <m:t>𝜑</m:t>
                        </m:r>
                      </m:e>
                      <m:sub>
                        <m:r>
                          <a:rPr lang="pl-PL" sz="5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Poppins SemiBold" panose="02000000000000000000" pitchFamily="2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pl-PL" sz="5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Poppins SemiBold" panose="02000000000000000000" pitchFamily="2" charset="0"/>
                          </a:rPr>
                        </m:ctrlPr>
                      </m:dPr>
                      <m:e>
                        <m:r>
                          <a:rPr lang="pl-PL" sz="5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Poppins SemiBold" panose="02000000000000000000" pitchFamily="2" charset="0"/>
                          </a:rPr>
                          <m:t>𝑥</m:t>
                        </m:r>
                      </m:e>
                    </m:d>
                    <m:r>
                      <a:rPr lang="pl-PL" sz="5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Poppins SemiBold" panose="02000000000000000000" pitchFamily="2" charset="0"/>
                      </a:rPr>
                      <m:t>=</m:t>
                    </m:r>
                    <m:r>
                      <a:rPr lang="pl-PL" sz="5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Poppins SemiBold" panose="02000000000000000000" pitchFamily="2" charset="0"/>
                      </a:rPr>
                      <m:t>𝑥</m:t>
                    </m:r>
                  </m:oMath>
                </a14:m>
                <a:r>
                  <a:rPr lang="en-US" sz="5400">
                    <a:solidFill>
                      <a:schemeClr val="accent1"/>
                    </a:solidFill>
                    <a:cs typeface="Poppins SemiBold" panose="02000000000000000000" pitchFamily="2" charset="0"/>
                  </a:rPr>
                  <a:t>.</a:t>
                </a:r>
              </a:p>
            </p:txBody>
          </p:sp>
        </mc:Choice>
        <mc:Fallback>
          <p:sp>
            <p:nvSpPr>
              <p:cNvPr id="8" name="TextBox 13">
                <a:extLst>
                  <a:ext uri="{FF2B5EF4-FFF2-40B4-BE49-F238E27FC236}">
                    <a16:creationId xmlns:a16="http://schemas.microsoft.com/office/drawing/2014/main" id="{025CE2DD-5A3F-4E8B-1839-18E0B432F9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6667" y="1963003"/>
                <a:ext cx="21630665" cy="2831224"/>
              </a:xfrm>
              <a:prstGeom prst="rect">
                <a:avLst/>
              </a:prstGeom>
              <a:blipFill>
                <a:blip r:embed="rId4"/>
                <a:stretch>
                  <a:fillRect l="-1915" t="-7082" b="-11588"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Obraz 2">
            <a:extLst>
              <a:ext uri="{FF2B5EF4-FFF2-40B4-BE49-F238E27FC236}">
                <a16:creationId xmlns:a16="http://schemas.microsoft.com/office/drawing/2014/main" id="{8199147C-0513-B5CF-DF68-9BA87C07122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831" t="-220" r="831" b="48075"/>
          <a:stretch/>
        </p:blipFill>
        <p:spPr>
          <a:xfrm>
            <a:off x="3188968" y="5217950"/>
            <a:ext cx="16941088" cy="5543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2175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674812" y="223834"/>
            <a:ext cx="22709188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200" b="1">
                <a:solidFill>
                  <a:schemeClr val="accent1"/>
                </a:solidFill>
                <a:cs typeface="Poppins SemiBold" panose="02000000000000000000" pitchFamily="2" charset="0"/>
              </a:rPr>
              <a:t>Continuous mean square approximation – example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13">
                <a:extLst>
                  <a:ext uri="{FF2B5EF4-FFF2-40B4-BE49-F238E27FC236}">
                    <a16:creationId xmlns:a16="http://schemas.microsoft.com/office/drawing/2014/main" id="{025CE2DD-5A3F-4E8B-1839-18E0B432F9E6}"/>
                  </a:ext>
                </a:extLst>
              </p:cNvPr>
              <p:cNvSpPr txBox="1"/>
              <p:nvPr/>
            </p:nvSpPr>
            <p:spPr>
              <a:xfrm>
                <a:off x="1376667" y="1963003"/>
                <a:ext cx="21630665" cy="283122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5400">
                    <a:solidFill>
                      <a:schemeClr val="accent1"/>
                    </a:solidFill>
                    <a:cs typeface="Poppins SemiBold" panose="02000000000000000000" pitchFamily="2" charset="0"/>
                  </a:rPr>
                  <a:t>Calculate the coefficients of the line approximating the function</a:t>
                </a:r>
                <a14:m>
                  <m:oMath xmlns:m="http://schemas.openxmlformats.org/officeDocument/2006/math">
                    <m:r>
                      <a:rPr lang="en-US" sz="540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 </m:t>
                    </m:r>
                    <m:r>
                      <a:rPr lang="en-US" sz="540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𝑓</m:t>
                    </m:r>
                    <m:r>
                      <a:rPr lang="en-US" sz="540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 </m:t>
                    </m:r>
                    <m:d>
                      <m:dPr>
                        <m:ctrlPr>
                          <a:rPr lang="en-US" sz="540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</m:ctrlPr>
                      </m:dPr>
                      <m:e>
                        <m:r>
                          <a:rPr lang="en-US" sz="540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  <m:t>𝑥</m:t>
                        </m:r>
                      </m:e>
                    </m:d>
                    <m:r>
                      <a:rPr lang="pl-PL" sz="5400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540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sin</m:t>
                    </m:r>
                    <m:r>
                      <a:rPr lang="en-US" sz="540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⁡(</m:t>
                    </m:r>
                    <m:r>
                      <a:rPr lang="en-US" sz="540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𝑥</m:t>
                    </m:r>
                    <m:r>
                      <a:rPr lang="en-US" sz="540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) </m:t>
                    </m:r>
                  </m:oMath>
                </a14:m>
                <a:r>
                  <a:rPr lang="en-US" sz="5400">
                    <a:solidFill>
                      <a:schemeClr val="accent1"/>
                    </a:solidFill>
                    <a:cs typeface="Poppins SemiBold" panose="02000000000000000000" pitchFamily="2" charset="0"/>
                  </a:rPr>
                  <a:t>in the interval </a:t>
                </a:r>
                <a14:m>
                  <m:oMath xmlns:m="http://schemas.openxmlformats.org/officeDocument/2006/math">
                    <m:r>
                      <a:rPr lang="en-US" sz="540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[0,</m:t>
                    </m:r>
                    <m:f>
                      <m:fPr>
                        <m:ctrlPr>
                          <a:rPr lang="pl-PL" sz="54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</m:ctrlPr>
                      </m:fPr>
                      <m:num>
                        <m:r>
                          <a:rPr lang="pl-PL" sz="54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  <m:t>𝜋</m:t>
                        </m:r>
                      </m:num>
                      <m:den>
                        <m:r>
                          <a:rPr lang="en-US" sz="540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  <m:t>2</m:t>
                        </m:r>
                      </m:den>
                    </m:f>
                    <m:r>
                      <a:rPr lang="en-US" sz="540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 ], </m:t>
                    </m:r>
                  </m:oMath>
                </a14:m>
                <a:r>
                  <a:rPr lang="en-US" sz="5400">
                    <a:solidFill>
                      <a:schemeClr val="accent1"/>
                    </a:solidFill>
                    <a:cs typeface="Poppins SemiBold" panose="02000000000000000000" pitchFamily="2" charset="0"/>
                  </a:rPr>
                  <a:t>setting the weight </a:t>
                </a:r>
                <a14:m>
                  <m:oMath xmlns:m="http://schemas.openxmlformats.org/officeDocument/2006/math">
                    <m:r>
                      <a:rPr lang="en-US" sz="540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𝑝</m:t>
                    </m:r>
                    <m:d>
                      <m:dPr>
                        <m:ctrlPr>
                          <a:rPr lang="en-US" sz="540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</m:ctrlPr>
                      </m:dPr>
                      <m:e>
                        <m:r>
                          <a:rPr lang="en-US" sz="540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  <m:t>𝑥</m:t>
                        </m:r>
                      </m:e>
                    </m:d>
                    <m:r>
                      <a:rPr lang="pl-PL" sz="5400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=</m:t>
                    </m:r>
                    <m:r>
                      <a:rPr lang="en-US" sz="540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 1</m:t>
                    </m:r>
                  </m:oMath>
                </a14:m>
                <a:r>
                  <a:rPr lang="en-US" sz="5400">
                    <a:solidFill>
                      <a:schemeClr val="accent1"/>
                    </a:solidFill>
                    <a:cs typeface="Poppins SemiBold" panose="02000000000000000000" pitchFamily="2" charset="0"/>
                  </a:rPr>
                  <a:t> and the basis functions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l-PL" sz="5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Poppins SemiBold" panose="02000000000000000000" pitchFamily="2" charset="0"/>
                          </a:rPr>
                        </m:ctrlPr>
                      </m:sSubPr>
                      <m:e>
                        <m:r>
                          <a:rPr lang="en-US" sz="5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Poppins SemiBold" panose="02000000000000000000" pitchFamily="2" charset="0"/>
                          </a:rPr>
                          <m:t>𝜑</m:t>
                        </m:r>
                      </m:e>
                      <m:sub>
                        <m:r>
                          <a:rPr lang="pl-PL" sz="5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Poppins SemiBold" panose="02000000000000000000" pitchFamily="2" charset="0"/>
                          </a:rPr>
                          <m:t>0</m:t>
                        </m:r>
                      </m:sub>
                    </m:sSub>
                    <m:r>
                      <a:rPr lang="pl-PL" sz="5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Poppins SemiBold" panose="02000000000000000000" pitchFamily="2" charset="0"/>
                      </a:rPr>
                      <m:t>(</m:t>
                    </m:r>
                    <m:r>
                      <a:rPr lang="pl-PL" sz="5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Poppins SemiBold" panose="02000000000000000000" pitchFamily="2" charset="0"/>
                      </a:rPr>
                      <m:t>𝑥</m:t>
                    </m:r>
                    <m:r>
                      <a:rPr lang="pl-PL" sz="5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Poppins SemiBold" panose="02000000000000000000" pitchFamily="2" charset="0"/>
                      </a:rPr>
                      <m:t>) </m:t>
                    </m:r>
                  </m:oMath>
                </a14:m>
                <a:r>
                  <a:rPr lang="en-US" sz="5400">
                    <a:solidFill>
                      <a:schemeClr val="accent1"/>
                    </a:solidFill>
                    <a:cs typeface="Poppins SemiBold" panose="02000000000000000000" pitchFamily="2" charset="0"/>
                  </a:rPr>
                  <a:t>1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l-PL" sz="5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Poppins SemiBold" panose="02000000000000000000" pitchFamily="2" charset="0"/>
                          </a:rPr>
                        </m:ctrlPr>
                      </m:sSubPr>
                      <m:e>
                        <m:r>
                          <a:rPr lang="en-US" sz="5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Poppins SemiBold" panose="02000000000000000000" pitchFamily="2" charset="0"/>
                          </a:rPr>
                          <m:t>𝜑</m:t>
                        </m:r>
                      </m:e>
                      <m:sub>
                        <m:r>
                          <a:rPr lang="pl-PL" sz="5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Poppins SemiBold" panose="02000000000000000000" pitchFamily="2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pl-PL" sz="5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Poppins SemiBold" panose="02000000000000000000" pitchFamily="2" charset="0"/>
                          </a:rPr>
                        </m:ctrlPr>
                      </m:dPr>
                      <m:e>
                        <m:r>
                          <a:rPr lang="pl-PL" sz="5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Poppins SemiBold" panose="02000000000000000000" pitchFamily="2" charset="0"/>
                          </a:rPr>
                          <m:t>𝑥</m:t>
                        </m:r>
                      </m:e>
                    </m:d>
                    <m:r>
                      <a:rPr lang="pl-PL" sz="5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Poppins SemiBold" panose="02000000000000000000" pitchFamily="2" charset="0"/>
                      </a:rPr>
                      <m:t>=</m:t>
                    </m:r>
                    <m:r>
                      <a:rPr lang="pl-PL" sz="5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Poppins SemiBold" panose="02000000000000000000" pitchFamily="2" charset="0"/>
                      </a:rPr>
                      <m:t>𝑥</m:t>
                    </m:r>
                  </m:oMath>
                </a14:m>
                <a:r>
                  <a:rPr lang="en-US" sz="5400">
                    <a:solidFill>
                      <a:schemeClr val="accent1"/>
                    </a:solidFill>
                    <a:cs typeface="Poppins SemiBold" panose="02000000000000000000" pitchFamily="2" charset="0"/>
                  </a:rPr>
                  <a:t>.</a:t>
                </a:r>
              </a:p>
            </p:txBody>
          </p:sp>
        </mc:Choice>
        <mc:Fallback>
          <p:sp>
            <p:nvSpPr>
              <p:cNvPr id="8" name="TextBox 13">
                <a:extLst>
                  <a:ext uri="{FF2B5EF4-FFF2-40B4-BE49-F238E27FC236}">
                    <a16:creationId xmlns:a16="http://schemas.microsoft.com/office/drawing/2014/main" id="{025CE2DD-5A3F-4E8B-1839-18E0B432F9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6667" y="1963003"/>
                <a:ext cx="21630665" cy="2831224"/>
              </a:xfrm>
              <a:prstGeom prst="rect">
                <a:avLst/>
              </a:prstGeom>
              <a:blipFill>
                <a:blip r:embed="rId4"/>
                <a:stretch>
                  <a:fillRect l="-1915" t="-7082" b="-11588"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Obraz 1">
            <a:extLst>
              <a:ext uri="{FF2B5EF4-FFF2-40B4-BE49-F238E27FC236}">
                <a16:creationId xmlns:a16="http://schemas.microsoft.com/office/drawing/2014/main" id="{3A10F4F0-3C96-37EA-8445-3769A71F035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9659"/>
          <a:stretch/>
        </p:blipFill>
        <p:spPr>
          <a:xfrm>
            <a:off x="2954506" y="5627077"/>
            <a:ext cx="16941088" cy="5352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8262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674812" y="223834"/>
            <a:ext cx="22709188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200" b="1">
                <a:solidFill>
                  <a:schemeClr val="accent1"/>
                </a:solidFill>
                <a:cs typeface="Poppins SemiBold" panose="02000000000000000000" pitchFamily="2" charset="0"/>
              </a:rPr>
              <a:t>Continuous mean square approximation – example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83F115E5-006E-B04D-4FA4-FE9C2F356B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5244" y="1708960"/>
            <a:ext cx="14479588" cy="10298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5216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674812" y="223834"/>
            <a:ext cx="22709188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200" b="1">
                <a:solidFill>
                  <a:schemeClr val="accent1"/>
                </a:solidFill>
                <a:cs typeface="Poppins SemiBold" panose="02000000000000000000" pitchFamily="2" charset="0"/>
              </a:rPr>
              <a:t>Continuous mean square approximation – example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0D4EDEE4-E133-EFCF-65B4-74963D195D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5148" y="1496824"/>
            <a:ext cx="14873704" cy="10722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7943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674812" y="223834"/>
            <a:ext cx="22709188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200" b="1">
                <a:solidFill>
                  <a:schemeClr val="accent1"/>
                </a:solidFill>
                <a:cs typeface="Poppins SemiBold" panose="02000000000000000000" pitchFamily="2" charset="0"/>
              </a:rPr>
              <a:t>Continuous mean square approximation – example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96D664A0-00AA-26B1-D77F-751BC631279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3263" b="1868"/>
          <a:stretch/>
        </p:blipFill>
        <p:spPr>
          <a:xfrm>
            <a:off x="5533291" y="2382231"/>
            <a:ext cx="12918831" cy="7399804"/>
          </a:xfrm>
          <a:prstGeom prst="rect">
            <a:avLst/>
          </a:prstGeom>
        </p:spPr>
      </p:pic>
      <p:pic>
        <p:nvPicPr>
          <p:cNvPr id="4" name="Obraz 3">
            <a:extLst>
              <a:ext uri="{FF2B5EF4-FFF2-40B4-BE49-F238E27FC236}">
                <a16:creationId xmlns:a16="http://schemas.microsoft.com/office/drawing/2014/main" id="{4B06162A-C8C9-2CED-D0DE-CC8DDCC370B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486" b="89606"/>
          <a:stretch/>
        </p:blipFill>
        <p:spPr>
          <a:xfrm>
            <a:off x="4373777" y="1439786"/>
            <a:ext cx="15636446" cy="83448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13">
                <a:extLst>
                  <a:ext uri="{FF2B5EF4-FFF2-40B4-BE49-F238E27FC236}">
                    <a16:creationId xmlns:a16="http://schemas.microsoft.com/office/drawing/2014/main" id="{8F1FFB8E-D25C-10FE-E9A8-DC5063F0D73B}"/>
                  </a:ext>
                </a:extLst>
              </p:cNvPr>
              <p:cNvSpPr txBox="1"/>
              <p:nvPr/>
            </p:nvSpPr>
            <p:spPr>
              <a:xfrm>
                <a:off x="1674812" y="9583003"/>
                <a:ext cx="21630665" cy="249299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5400">
                    <a:solidFill>
                      <a:schemeClr val="accent1"/>
                    </a:solidFill>
                    <a:cs typeface="Poppins SemiBold" panose="02000000000000000000" pitchFamily="2" charset="0"/>
                  </a:rPr>
                  <a:t>We can obtain the same approximation by generating the appropriate number of points</a:t>
                </a:r>
                <a:r>
                  <a:rPr lang="pl-PL" sz="5400">
                    <a:solidFill>
                      <a:schemeClr val="accent1"/>
                    </a:solidFill>
                    <a:cs typeface="Poppins SemiBold" panose="02000000000000000000" pitchFamily="2" charset="0"/>
                  </a:rPr>
                  <a:t> </a:t>
                </a:r>
                <a:r>
                  <a:rPr lang="en-US" sz="5400">
                    <a:solidFill>
                      <a:schemeClr val="accent1"/>
                    </a:solidFill>
                    <a:cs typeface="Poppins SemiBold" panose="02000000000000000000" pitchFamily="2" charset="0"/>
                  </a:rPr>
                  <a:t>for the function </a:t>
                </a:r>
                <a14:m>
                  <m:oMath xmlns:m="http://schemas.openxmlformats.org/officeDocument/2006/math">
                    <m:r>
                      <a:rPr lang="en-US" sz="540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𝑓</m:t>
                    </m:r>
                    <m:r>
                      <a:rPr lang="en-US" sz="540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 (</m:t>
                    </m:r>
                    <m:r>
                      <a:rPr lang="en-US" sz="540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𝑥</m:t>
                    </m:r>
                    <m:r>
                      <a:rPr lang="en-US" sz="540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)</m:t>
                    </m:r>
                  </m:oMath>
                </a14:m>
                <a:r>
                  <a:rPr lang="en-US" sz="5400">
                    <a:solidFill>
                      <a:schemeClr val="accent1"/>
                    </a:solidFill>
                    <a:cs typeface="Poppins SemiBold" panose="02000000000000000000" pitchFamily="2" charset="0"/>
                  </a:rPr>
                  <a:t> in this interval and finding </a:t>
                </a:r>
                <a14:m>
                  <m:oMath xmlns:m="http://schemas.openxmlformats.org/officeDocument/2006/math">
                    <m:r>
                      <a:rPr lang="en-US" sz="540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𝑃</m:t>
                    </m:r>
                    <m:r>
                      <a:rPr lang="en-US" sz="540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(</m:t>
                    </m:r>
                    <m:r>
                      <a:rPr lang="en-US" sz="540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𝑥</m:t>
                    </m:r>
                    <m:r>
                      <a:rPr lang="en-US" sz="540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)</m:t>
                    </m:r>
                  </m:oMath>
                </a14:m>
                <a:r>
                  <a:rPr lang="en-US" sz="5400">
                    <a:solidFill>
                      <a:schemeClr val="accent1"/>
                    </a:solidFill>
                    <a:cs typeface="Poppins SemiBold" panose="02000000000000000000" pitchFamily="2" charset="0"/>
                  </a:rPr>
                  <a:t> using the least squares method.</a:t>
                </a:r>
              </a:p>
            </p:txBody>
          </p:sp>
        </mc:Choice>
        <mc:Fallback>
          <p:sp>
            <p:nvSpPr>
              <p:cNvPr id="6" name="TextBox 13">
                <a:extLst>
                  <a:ext uri="{FF2B5EF4-FFF2-40B4-BE49-F238E27FC236}">
                    <a16:creationId xmlns:a16="http://schemas.microsoft.com/office/drawing/2014/main" id="{8F1FFB8E-D25C-10FE-E9A8-DC5063F0D7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4812" y="9583003"/>
                <a:ext cx="21630665" cy="2492990"/>
              </a:xfrm>
              <a:prstGeom prst="rect">
                <a:avLst/>
              </a:prstGeom>
              <a:blipFill>
                <a:blip r:embed="rId5"/>
                <a:stretch>
                  <a:fillRect l="-1915" t="-8273" r="-2394" b="-15572"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961150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674812" y="223834"/>
            <a:ext cx="22709188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200" b="1">
                <a:solidFill>
                  <a:schemeClr val="accent1"/>
                </a:solidFill>
                <a:cs typeface="Poppins SemiBold" panose="02000000000000000000" pitchFamily="2" charset="0"/>
              </a:rPr>
              <a:t>Continuous mean square approximation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13">
                <a:extLst>
                  <a:ext uri="{FF2B5EF4-FFF2-40B4-BE49-F238E27FC236}">
                    <a16:creationId xmlns:a16="http://schemas.microsoft.com/office/drawing/2014/main" id="{8F1FFB8E-D25C-10FE-E9A8-DC5063F0D73B}"/>
                  </a:ext>
                </a:extLst>
              </p:cNvPr>
              <p:cNvSpPr txBox="1"/>
              <p:nvPr/>
            </p:nvSpPr>
            <p:spPr>
              <a:xfrm>
                <a:off x="-1" y="5259758"/>
                <a:ext cx="24384000" cy="262674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5400">
                    <a:solidFill>
                      <a:schemeClr val="accent1"/>
                    </a:solidFill>
                    <a:cs typeface="Poppins SemiBold" panose="02000000000000000000" pitchFamily="2" charset="0"/>
                  </a:rPr>
                  <a:t>mth degree requires calculation:</a:t>
                </a:r>
              </a:p>
              <a:p>
                <a:r>
                  <a:rPr lang="en-US" sz="5400">
                    <a:solidFill>
                      <a:schemeClr val="accent1"/>
                    </a:solidFill>
                    <a:cs typeface="Poppins SemiBold" panose="02000000000000000000" pitchFamily="2" charset="0"/>
                  </a:rPr>
                  <a:t>• </a:t>
                </a:r>
                <a14:m>
                  <m:oMath xmlns:m="http://schemas.openxmlformats.org/officeDocument/2006/math">
                    <m:r>
                      <a:rPr lang="pl-PL" sz="5400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2</m:t>
                    </m:r>
                    <m:r>
                      <a:rPr lang="pl-PL" sz="5400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𝑚</m:t>
                    </m:r>
                    <m:r>
                      <a:rPr lang="pl-PL" sz="5400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+1</m:t>
                    </m:r>
                  </m:oMath>
                </a14:m>
                <a:r>
                  <a:rPr lang="en-US" sz="5400">
                    <a:solidFill>
                      <a:schemeClr val="accent1"/>
                    </a:solidFill>
                    <a:cs typeface="Poppins SemiBold" panose="02000000000000000000" pitchFamily="2" charset="0"/>
                  </a:rPr>
                  <a:t> integrals from products of basis functions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l-PL" sz="5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Poppins SemiBold" panose="02000000000000000000" pitchFamily="2" charset="0"/>
                          </a:rPr>
                        </m:ctrlPr>
                      </m:sSubPr>
                      <m:e>
                        <m:r>
                          <a:rPr lang="en-US" sz="5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Poppins SemiBold" panose="02000000000000000000" pitchFamily="2" charset="0"/>
                          </a:rPr>
                          <m:t>𝜑</m:t>
                        </m:r>
                      </m:e>
                      <m:sub>
                        <m:r>
                          <a:rPr lang="pl-PL" sz="5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Poppins SemiBold" panose="02000000000000000000" pitchFamily="2" charset="0"/>
                          </a:rPr>
                          <m:t>𝑖</m:t>
                        </m:r>
                      </m:sub>
                    </m:sSub>
                    <m:r>
                      <a:rPr lang="pl-PL" sz="5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Poppins SemiBold" panose="02000000000000000000" pitchFamily="2" charset="0"/>
                      </a:rPr>
                      <m:t>(</m:t>
                    </m:r>
                    <m:r>
                      <a:rPr lang="pl-PL" sz="5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Poppins SemiBold" panose="02000000000000000000" pitchFamily="2" charset="0"/>
                      </a:rPr>
                      <m:t>𝑥</m:t>
                    </m:r>
                    <m:r>
                      <a:rPr lang="pl-PL" sz="5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Poppins SemiBold" panose="02000000000000000000" pitchFamily="2" charset="0"/>
                      </a:rPr>
                      <m:t>) </m:t>
                    </m:r>
                    <m:sSub>
                      <m:sSubPr>
                        <m:ctrlPr>
                          <a:rPr lang="pl-PL" sz="5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Poppins SemiBold" panose="02000000000000000000" pitchFamily="2" charset="0"/>
                          </a:rPr>
                        </m:ctrlPr>
                      </m:sSubPr>
                      <m:e>
                        <m:r>
                          <a:rPr lang="en-US" sz="5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Poppins SemiBold" panose="02000000000000000000" pitchFamily="2" charset="0"/>
                          </a:rPr>
                          <m:t>𝜑</m:t>
                        </m:r>
                      </m:e>
                      <m:sub>
                        <m:r>
                          <a:rPr lang="pl-PL" sz="5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Poppins SemiBold" panose="02000000000000000000" pitchFamily="2" charset="0"/>
                          </a:rPr>
                          <m:t>𝑗</m:t>
                        </m:r>
                      </m:sub>
                    </m:sSub>
                    <m:r>
                      <a:rPr lang="pl-PL" sz="5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Poppins SemiBold" panose="02000000000000000000" pitchFamily="2" charset="0"/>
                      </a:rPr>
                      <m:t>(</m:t>
                    </m:r>
                    <m:r>
                      <a:rPr lang="pl-PL" sz="5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Poppins SemiBold" panose="02000000000000000000" pitchFamily="2" charset="0"/>
                      </a:rPr>
                      <m:t>𝑥</m:t>
                    </m:r>
                    <m:r>
                      <a:rPr lang="pl-PL" sz="5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Poppins SemiBold" panose="02000000000000000000" pitchFamily="2" charset="0"/>
                      </a:rPr>
                      <m:t>) </m:t>
                    </m:r>
                  </m:oMath>
                </a14:m>
                <a:r>
                  <a:rPr lang="en-US" sz="5400">
                    <a:solidFill>
                      <a:schemeClr val="accent1"/>
                    </a:solidFill>
                    <a:cs typeface="Poppins SemiBold" panose="02000000000000000000" pitchFamily="2" charset="0"/>
                  </a:rPr>
                  <a:t>,</a:t>
                </a:r>
              </a:p>
              <a:p>
                <a:r>
                  <a:rPr lang="en-US" sz="5400">
                    <a:solidFill>
                      <a:schemeClr val="accent1"/>
                    </a:solidFill>
                    <a:cs typeface="Poppins SemiBold" panose="02000000000000000000" pitchFamily="2" charset="0"/>
                  </a:rPr>
                  <a:t>• </a:t>
                </a:r>
                <a14:m>
                  <m:oMath xmlns:m="http://schemas.openxmlformats.org/officeDocument/2006/math">
                    <m:r>
                      <a:rPr lang="pl-PL" sz="5400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𝑚</m:t>
                    </m:r>
                    <m:r>
                      <a:rPr lang="pl-PL" sz="5400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+1 </m:t>
                    </m:r>
                  </m:oMath>
                </a14:m>
                <a:r>
                  <a:rPr lang="en-US" sz="5400">
                    <a:solidFill>
                      <a:schemeClr val="accent1"/>
                    </a:solidFill>
                    <a:cs typeface="Poppins SemiBold" panose="02000000000000000000" pitchFamily="2" charset="0"/>
                  </a:rPr>
                  <a:t> integrals from the product of the base and approximate functions</a:t>
                </a:r>
                <a14:m>
                  <m:oMath xmlns:m="http://schemas.openxmlformats.org/officeDocument/2006/math">
                    <m:r>
                      <a:rPr lang="pl-PL" sz="5400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Poppins SemiBold" panose="02000000000000000000" pitchFamily="2" charset="0"/>
                      </a:rPr>
                      <m:t> </m:t>
                    </m:r>
                    <m:sSub>
                      <m:sSubPr>
                        <m:ctrlPr>
                          <a:rPr lang="pl-PL" sz="5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Poppins SemiBold" panose="02000000000000000000" pitchFamily="2" charset="0"/>
                          </a:rPr>
                        </m:ctrlPr>
                      </m:sSubPr>
                      <m:e>
                        <m:r>
                          <a:rPr lang="pl-PL" sz="5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Poppins SemiBold" panose="02000000000000000000" pitchFamily="2" charset="0"/>
                          </a:rPr>
                          <m:t>𝑓</m:t>
                        </m:r>
                        <m:r>
                          <a:rPr lang="pl-PL" sz="5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Poppins SemiBold" panose="02000000000000000000" pitchFamily="2" charset="0"/>
                          </a:rPr>
                          <m:t>(</m:t>
                        </m:r>
                        <m:r>
                          <a:rPr lang="pl-PL" sz="5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Poppins SemiBold" panose="02000000000000000000" pitchFamily="2" charset="0"/>
                          </a:rPr>
                          <m:t>𝑥</m:t>
                        </m:r>
                        <m:r>
                          <a:rPr lang="pl-PL" sz="5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Poppins SemiBold" panose="02000000000000000000" pitchFamily="2" charset="0"/>
                          </a:rPr>
                          <m:t>)</m:t>
                        </m:r>
                        <m:r>
                          <a:rPr lang="en-US" sz="5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Poppins SemiBold" panose="02000000000000000000" pitchFamily="2" charset="0"/>
                          </a:rPr>
                          <m:t>𝜑</m:t>
                        </m:r>
                      </m:e>
                      <m:sub>
                        <m:r>
                          <a:rPr lang="pl-PL" sz="5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Poppins SemiBold" panose="02000000000000000000" pitchFamily="2" charset="0"/>
                          </a:rPr>
                          <m:t>𝑗</m:t>
                        </m:r>
                      </m:sub>
                    </m:sSub>
                    <m:r>
                      <a:rPr lang="pl-PL" sz="5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Poppins SemiBold" panose="02000000000000000000" pitchFamily="2" charset="0"/>
                      </a:rPr>
                      <m:t>(</m:t>
                    </m:r>
                    <m:r>
                      <a:rPr lang="pl-PL" sz="5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Poppins SemiBold" panose="02000000000000000000" pitchFamily="2" charset="0"/>
                      </a:rPr>
                      <m:t>𝑥</m:t>
                    </m:r>
                    <m:r>
                      <a:rPr lang="pl-PL" sz="5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Poppins SemiBold" panose="02000000000000000000" pitchFamily="2" charset="0"/>
                      </a:rPr>
                      <m:t>) </m:t>
                    </m:r>
                  </m:oMath>
                </a14:m>
                <a:endParaRPr lang="en-US" sz="5400">
                  <a:solidFill>
                    <a:schemeClr val="accent1"/>
                  </a:solidFill>
                  <a:cs typeface="Poppins SemiBold" panose="02000000000000000000" pitchFamily="2" charset="0"/>
                </a:endParaRPr>
              </a:p>
            </p:txBody>
          </p:sp>
        </mc:Choice>
        <mc:Fallback>
          <p:sp>
            <p:nvSpPr>
              <p:cNvPr id="6" name="TextBox 13">
                <a:extLst>
                  <a:ext uri="{FF2B5EF4-FFF2-40B4-BE49-F238E27FC236}">
                    <a16:creationId xmlns:a16="http://schemas.microsoft.com/office/drawing/2014/main" id="{8F1FFB8E-D25C-10FE-E9A8-DC5063F0D7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" y="5259758"/>
                <a:ext cx="24384000" cy="2626745"/>
              </a:xfrm>
              <a:prstGeom prst="rect">
                <a:avLst/>
              </a:prstGeom>
              <a:blipFill>
                <a:blip r:embed="rId4"/>
                <a:stretch>
                  <a:fillRect l="-1674" t="-8083" b="-12471"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Obraz 2">
            <a:extLst>
              <a:ext uri="{FF2B5EF4-FFF2-40B4-BE49-F238E27FC236}">
                <a16:creationId xmlns:a16="http://schemas.microsoft.com/office/drawing/2014/main" id="{713E4883-2235-DDC2-1E23-70B2933801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4810" y="1740325"/>
            <a:ext cx="15674379" cy="2860288"/>
          </a:xfrm>
          <a:prstGeom prst="rect">
            <a:avLst/>
          </a:prstGeom>
        </p:spPr>
      </p:pic>
      <p:sp>
        <p:nvSpPr>
          <p:cNvPr id="7" name="TextBox 13">
            <a:extLst>
              <a:ext uri="{FF2B5EF4-FFF2-40B4-BE49-F238E27FC236}">
                <a16:creationId xmlns:a16="http://schemas.microsoft.com/office/drawing/2014/main" id="{EDD90D25-FD9F-B09E-DCF3-CD079142FC1D}"/>
              </a:ext>
            </a:extLst>
          </p:cNvPr>
          <p:cNvSpPr txBox="1"/>
          <p:nvPr/>
        </p:nvSpPr>
        <p:spPr>
          <a:xfrm>
            <a:off x="1110342" y="8545648"/>
            <a:ext cx="20769944" cy="16619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5400">
                <a:solidFill>
                  <a:schemeClr val="accent1"/>
                </a:solidFill>
                <a:cs typeface="Poppins SemiBold" panose="02000000000000000000" pitchFamily="2" charset="0"/>
              </a:rPr>
              <a:t>You can simplify this process and use the so-called polynomials</a:t>
            </a:r>
          </a:p>
          <a:p>
            <a:r>
              <a:rPr lang="en-US" sz="5400">
                <a:solidFill>
                  <a:schemeClr val="accent1"/>
                </a:solidFill>
                <a:cs typeface="Poppins SemiBold" panose="02000000000000000000" pitchFamily="2" charset="0"/>
              </a:rPr>
              <a:t>orthogonal.</a:t>
            </a:r>
          </a:p>
        </p:txBody>
      </p:sp>
    </p:spTree>
    <p:extLst>
      <p:ext uri="{BB962C8B-B14F-4D97-AF65-F5344CB8AC3E}">
        <p14:creationId xmlns:p14="http://schemas.microsoft.com/office/powerpoint/2010/main" val="36386261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2827293" y="2561209"/>
            <a:ext cx="16091328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pl-PL" sz="7200" b="1" err="1">
                <a:solidFill>
                  <a:schemeClr val="accent1"/>
                </a:solidFill>
                <a:cs typeface="Poppins SemiBold" panose="02000000000000000000" pitchFamily="2" charset="0"/>
              </a:rPr>
              <a:t>Distances</a:t>
            </a:r>
            <a:endParaRPr lang="en-US" sz="7200" b="1">
              <a:solidFill>
                <a:schemeClr val="accent1"/>
              </a:solidFill>
              <a:cs typeface="Poppins SemiBold" panose="02000000000000000000" pitchFamily="2" charset="0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0" y="3135631"/>
            <a:ext cx="1674813" cy="0"/>
          </a:xfrm>
          <a:prstGeom prst="line">
            <a:avLst/>
          </a:prstGeom>
          <a:ln w="76200">
            <a:solidFill>
              <a:srgbClr val="FBB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3">
                <a:extLst>
                  <a:ext uri="{FF2B5EF4-FFF2-40B4-BE49-F238E27FC236}">
                    <a16:creationId xmlns:a16="http://schemas.microsoft.com/office/drawing/2014/main" id="{80F52F2D-E26B-E744-3C42-670DAE4D1928}"/>
                  </a:ext>
                </a:extLst>
              </p:cNvPr>
              <p:cNvSpPr txBox="1"/>
              <p:nvPr/>
            </p:nvSpPr>
            <p:spPr>
              <a:xfrm>
                <a:off x="2827293" y="4030782"/>
                <a:ext cx="17857066" cy="166199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5400">
                    <a:solidFill>
                      <a:schemeClr val="accent1"/>
                    </a:solidFill>
                    <a:cs typeface="Poppins SemiBold" panose="02000000000000000000" pitchFamily="2" charset="0"/>
                  </a:rPr>
                  <a:t>The distance d meets the following conditions (assume that </a:t>
                </a:r>
                <a14:m>
                  <m:oMath xmlns:m="http://schemas.openxmlformats.org/officeDocument/2006/math">
                    <m:r>
                      <a:rPr lang="en-US" sz="540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𝑥</m:t>
                    </m:r>
                    <m:r>
                      <a:rPr lang="en-US" sz="540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,</m:t>
                    </m:r>
                    <m:r>
                      <a:rPr lang="en-US" sz="540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𝑦</m:t>
                    </m:r>
                    <m:r>
                      <a:rPr lang="en-US" sz="540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,</m:t>
                    </m:r>
                    <m:r>
                      <a:rPr lang="en-US" sz="540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𝑧</m:t>
                    </m:r>
                    <m:r>
                      <a:rPr lang="pl-PL" sz="5400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∈</m:t>
                    </m:r>
                    <m:r>
                      <a:rPr lang="en-US" sz="5400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 </m:t>
                    </m:r>
                    <m:r>
                      <a:rPr lang="en-US" sz="5400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𝐸</m:t>
                    </m:r>
                  </m:oMath>
                </a14:m>
                <a:r>
                  <a:rPr lang="en-US" sz="5400">
                    <a:solidFill>
                      <a:schemeClr val="accent1"/>
                    </a:solidFill>
                    <a:cs typeface="Poppins SemiBold" panose="02000000000000000000" pitchFamily="2" charset="0"/>
                  </a:rPr>
                  <a:t>):</a:t>
                </a:r>
              </a:p>
            </p:txBody>
          </p:sp>
        </mc:Choice>
        <mc:Fallback>
          <p:sp>
            <p:nvSpPr>
              <p:cNvPr id="2" name="TextBox 13">
                <a:extLst>
                  <a:ext uri="{FF2B5EF4-FFF2-40B4-BE49-F238E27FC236}">
                    <a16:creationId xmlns:a16="http://schemas.microsoft.com/office/drawing/2014/main" id="{80F52F2D-E26B-E744-3C42-670DAE4D19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7293" y="4030782"/>
                <a:ext cx="17857066" cy="1661993"/>
              </a:xfrm>
              <a:prstGeom prst="rect">
                <a:avLst/>
              </a:prstGeom>
              <a:blipFill>
                <a:blip r:embed="rId4"/>
                <a:stretch>
                  <a:fillRect l="-2356" t="-12821" b="-245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13">
            <a:extLst>
              <a:ext uri="{FF2B5EF4-FFF2-40B4-BE49-F238E27FC236}">
                <a16:creationId xmlns:a16="http://schemas.microsoft.com/office/drawing/2014/main" id="{1035AA96-C850-D46F-7E9C-0776BD47975E}"/>
              </a:ext>
            </a:extLst>
          </p:cNvPr>
          <p:cNvSpPr txBox="1"/>
          <p:nvPr/>
        </p:nvSpPr>
        <p:spPr>
          <a:xfrm>
            <a:off x="2827293" y="10323794"/>
            <a:ext cx="17857066" cy="166199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5400">
                <a:solidFill>
                  <a:schemeClr val="accent1"/>
                </a:solidFill>
                <a:cs typeface="Poppins SemiBold" panose="02000000000000000000" pitchFamily="2" charset="0"/>
              </a:rPr>
              <a:t>The most common example of distance is the Euclidean distance and, consequently, the Euclidean space.</a:t>
            </a:r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534330AA-F266-5D5C-7D06-9CF8CD60C9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18324" y="5461650"/>
            <a:ext cx="5909266" cy="4470487"/>
          </a:xfrm>
          <a:prstGeom prst="rect">
            <a:avLst/>
          </a:prstGeom>
        </p:spPr>
      </p:pic>
      <p:sp>
        <p:nvSpPr>
          <p:cNvPr id="8" name="Prostokąt 7">
            <a:extLst>
              <a:ext uri="{FF2B5EF4-FFF2-40B4-BE49-F238E27FC236}">
                <a16:creationId xmlns:a16="http://schemas.microsoft.com/office/drawing/2014/main" id="{568CD8EA-1A8C-2A41-1509-9FE6239D09E0}"/>
              </a:ext>
            </a:extLst>
          </p:cNvPr>
          <p:cNvSpPr/>
          <p:nvPr/>
        </p:nvSpPr>
        <p:spPr>
          <a:xfrm>
            <a:off x="10405241" y="6558455"/>
            <a:ext cx="1450428" cy="10089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42270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674812" y="223834"/>
            <a:ext cx="22709188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200" b="1">
                <a:solidFill>
                  <a:schemeClr val="accent1"/>
                </a:solidFill>
                <a:cs typeface="Poppins SemiBold" panose="02000000000000000000" pitchFamily="2" charset="0"/>
              </a:rPr>
              <a:t>Orthogonal and orthonormal system</a:t>
            </a:r>
          </a:p>
        </p:txBody>
      </p:sp>
      <p:sp>
        <p:nvSpPr>
          <p:cNvPr id="7" name="TextBox 13">
            <a:extLst>
              <a:ext uri="{FF2B5EF4-FFF2-40B4-BE49-F238E27FC236}">
                <a16:creationId xmlns:a16="http://schemas.microsoft.com/office/drawing/2014/main" id="{EDD90D25-FD9F-B09E-DCF3-CD079142FC1D}"/>
              </a:ext>
            </a:extLst>
          </p:cNvPr>
          <p:cNvSpPr txBox="1"/>
          <p:nvPr/>
        </p:nvSpPr>
        <p:spPr>
          <a:xfrm>
            <a:off x="1807028" y="2046877"/>
            <a:ext cx="20769944" cy="33239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5400">
                <a:solidFill>
                  <a:schemeClr val="accent1"/>
                </a:solidFill>
                <a:cs typeface="Poppins SemiBold" panose="02000000000000000000" pitchFamily="2" charset="0"/>
              </a:rPr>
              <a:t>The symbol (f ,g) is called the inner product.</a:t>
            </a:r>
          </a:p>
          <a:p>
            <a:r>
              <a:rPr lang="en-US" sz="5400">
                <a:solidFill>
                  <a:schemeClr val="accent1"/>
                </a:solidFill>
                <a:cs typeface="Poppins SemiBold" panose="02000000000000000000" pitchFamily="2" charset="0"/>
              </a:rPr>
              <a:t>• (f ,g) in continuous space is the integral of the product of f (x) and g(x).</a:t>
            </a:r>
          </a:p>
          <a:p>
            <a:r>
              <a:rPr lang="en-US" sz="5400">
                <a:solidFill>
                  <a:schemeClr val="accent1"/>
                </a:solidFill>
                <a:cs typeface="Poppins SemiBold" panose="02000000000000000000" pitchFamily="2" charset="0"/>
              </a:rPr>
              <a:t>• (f ,g) in discrete space is the sum of the products of the elements of vectors f and g.</a:t>
            </a:r>
          </a:p>
        </p:txBody>
      </p:sp>
      <p:pic>
        <p:nvPicPr>
          <p:cNvPr id="13" name="Obraz 12">
            <a:extLst>
              <a:ext uri="{FF2B5EF4-FFF2-40B4-BE49-F238E27FC236}">
                <a16:creationId xmlns:a16="http://schemas.microsoft.com/office/drawing/2014/main" id="{2664C94B-652C-5E0B-9651-122F55AB79C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72206"/>
          <a:stretch/>
        </p:blipFill>
        <p:spPr>
          <a:xfrm>
            <a:off x="1856014" y="5867261"/>
            <a:ext cx="13351069" cy="1219339"/>
          </a:xfrm>
          <a:prstGeom prst="rect">
            <a:avLst/>
          </a:prstGeom>
        </p:spPr>
      </p:pic>
      <p:pic>
        <p:nvPicPr>
          <p:cNvPr id="15" name="Obraz 14">
            <a:extLst>
              <a:ext uri="{FF2B5EF4-FFF2-40B4-BE49-F238E27FC236}">
                <a16:creationId xmlns:a16="http://schemas.microsoft.com/office/drawing/2014/main" id="{AD51FE98-C401-D6CE-B66F-EC8FDA71D92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4232" r="83489"/>
          <a:stretch/>
        </p:blipFill>
        <p:spPr>
          <a:xfrm>
            <a:off x="18304329" y="5021150"/>
            <a:ext cx="2204357" cy="332398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3">
                <a:extLst>
                  <a:ext uri="{FF2B5EF4-FFF2-40B4-BE49-F238E27FC236}">
                    <a16:creationId xmlns:a16="http://schemas.microsoft.com/office/drawing/2014/main" id="{BB794543-1C50-77C6-9106-FBCC319A70BF}"/>
                  </a:ext>
                </a:extLst>
              </p:cNvPr>
              <p:cNvSpPr txBox="1"/>
              <p:nvPr/>
            </p:nvSpPr>
            <p:spPr>
              <a:xfrm>
                <a:off x="1856014" y="8345137"/>
                <a:ext cx="20769944" cy="176894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5400">
                    <a:solidFill>
                      <a:schemeClr val="accent1"/>
                    </a:solidFill>
                    <a:cs typeface="Poppins SemiBold" panose="02000000000000000000" pitchFamily="2" charset="0"/>
                  </a:rPr>
                  <a:t>Calculating norm</a:t>
                </a:r>
                <a:r>
                  <a:rPr lang="pl-PL" sz="5400">
                    <a:solidFill>
                      <a:schemeClr val="accent1"/>
                    </a:solidFill>
                    <a:cs typeface="Poppins SemiBold" panose="02000000000000000000" pitchFamily="2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pl-PL" sz="5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pl-PL" sz="5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Poppins SemiBold" panose="02000000000000000000" pitchFamily="2" charset="0"/>
                              </a:rPr>
                            </m:ctrlPr>
                          </m:dPr>
                          <m:e>
                            <m:r>
                              <a:rPr lang="pl-PL" sz="5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Poppins SemiBold" panose="02000000000000000000" pitchFamily="2" charset="0"/>
                              </a:rPr>
                              <m:t>𝑓</m:t>
                            </m:r>
                          </m:e>
                        </m:d>
                      </m:e>
                    </m:d>
                    <m:r>
                      <a:rPr lang="pl-PL" sz="5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 </m:t>
                    </m:r>
                  </m:oMath>
                </a14:m>
                <a:r>
                  <a:rPr lang="pl-PL" sz="5400">
                    <a:solidFill>
                      <a:schemeClr val="accent1"/>
                    </a:solidFill>
                    <a:cs typeface="Poppins SemiBold" panose="02000000000000000000" pitchFamily="2" charset="0"/>
                  </a:rPr>
                  <a:t>and </a:t>
                </a:r>
                <a14:m>
                  <m:oMath xmlns:m="http://schemas.openxmlformats.org/officeDocument/2006/math">
                    <m:r>
                      <a:rPr lang="pl-PL" sz="5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 </m:t>
                    </m:r>
                    <m:d>
                      <m:dPr>
                        <m:begChr m:val="|"/>
                        <m:endChr m:val="|"/>
                        <m:ctrlPr>
                          <a:rPr lang="pl-PL" sz="5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pl-PL" sz="5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Poppins SemiBold" panose="02000000000000000000" pitchFamily="2" charset="0"/>
                              </a:rPr>
                            </m:ctrlPr>
                          </m:dPr>
                          <m:e>
                            <m:r>
                              <a:rPr lang="pl-PL" sz="5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Poppins SemiBold" panose="02000000000000000000" pitchFamily="2" charset="0"/>
                              </a:rPr>
                              <m:t>𝑔</m:t>
                            </m:r>
                          </m:e>
                        </m:d>
                      </m:e>
                    </m:d>
                    <m:r>
                      <a:rPr lang="pl-PL" sz="5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 </m:t>
                    </m:r>
                  </m:oMath>
                </a14:m>
                <a:r>
                  <a:rPr lang="en-US" sz="5400">
                    <a:solidFill>
                      <a:schemeClr val="accent1"/>
                    </a:solidFill>
                    <a:cs typeface="Poppins SemiBold" panose="02000000000000000000" pitchFamily="2" charset="0"/>
                  </a:rPr>
                  <a:t>will give the value 1 in both cases, just</a:t>
                </a:r>
                <a:r>
                  <a:rPr lang="pl-PL" sz="5400">
                    <a:solidFill>
                      <a:schemeClr val="accent1"/>
                    </a:solidFill>
                    <a:cs typeface="Poppins SemiBold" panose="02000000000000000000" pitchFamily="2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l-PL" sz="5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</m:ctrlPr>
                      </m:sSupPr>
                      <m:e>
                        <m:r>
                          <a:rPr lang="pl-PL" sz="5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  <m:t>𝑓</m:t>
                        </m:r>
                      </m:e>
                      <m:sup>
                        <m:r>
                          <a:rPr lang="pl-PL" sz="5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  <m:t>𝑇</m:t>
                        </m:r>
                      </m:sup>
                    </m:sSup>
                    <m:r>
                      <a:rPr lang="pl-PL" sz="5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 </m:t>
                    </m:r>
                    <m:r>
                      <a:rPr lang="pl-PL" sz="5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𝑓</m:t>
                    </m:r>
                    <m:r>
                      <a:rPr lang="pl-PL" sz="5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 </m:t>
                    </m:r>
                  </m:oMath>
                </a14:m>
                <a:r>
                  <a:rPr lang="pl-PL" sz="5400">
                    <a:solidFill>
                      <a:schemeClr val="accent1"/>
                    </a:solidFill>
                    <a:cs typeface="Poppins SemiBold" panose="02000000000000000000" pitchFamily="2" charset="0"/>
                  </a:rPr>
                  <a:t> </a:t>
                </a:r>
                <a:r>
                  <a:rPr lang="pl-PL" sz="5400" err="1">
                    <a:solidFill>
                      <a:schemeClr val="accent1"/>
                    </a:solidFill>
                    <a:cs typeface="Poppins SemiBold" panose="02000000000000000000" pitchFamily="2" charset="0"/>
                  </a:rPr>
                  <a:t>or</a:t>
                </a:r>
                <a:r>
                  <a:rPr lang="pl-PL" sz="5400">
                    <a:solidFill>
                      <a:schemeClr val="accent1"/>
                    </a:solidFill>
                    <a:cs typeface="Poppins SemiBold" panose="02000000000000000000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a:rPr lang="pl-PL" sz="5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 </m:t>
                    </m:r>
                    <m:sSup>
                      <m:sSupPr>
                        <m:ctrlPr>
                          <a:rPr lang="pl-PL" sz="5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</m:ctrlPr>
                      </m:sSupPr>
                      <m:e>
                        <m:r>
                          <a:rPr lang="pl-PL" sz="5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  <m:t>𝑔</m:t>
                        </m:r>
                      </m:e>
                      <m:sup>
                        <m:r>
                          <a:rPr lang="pl-PL" sz="5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  <m:t>𝑇</m:t>
                        </m:r>
                      </m:sup>
                    </m:sSup>
                    <m:r>
                      <a:rPr lang="pl-PL" sz="5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𝑔</m:t>
                    </m:r>
                    <m:r>
                      <a:rPr lang="pl-PL" sz="5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 </m:t>
                    </m:r>
                  </m:oMath>
                </a14:m>
                <a:r>
                  <a:rPr lang="en-US" sz="5400">
                    <a:solidFill>
                      <a:schemeClr val="accent1"/>
                    </a:solidFill>
                    <a:cs typeface="Poppins SemiBold" panose="02000000000000000000" pitchFamily="2" charset="0"/>
                  </a:rPr>
                  <a:t>gave a result of 1.</a:t>
                </a:r>
              </a:p>
            </p:txBody>
          </p:sp>
        </mc:Choice>
        <mc:Fallback>
          <p:sp>
            <p:nvSpPr>
              <p:cNvPr id="16" name="TextBox 13">
                <a:extLst>
                  <a:ext uri="{FF2B5EF4-FFF2-40B4-BE49-F238E27FC236}">
                    <a16:creationId xmlns:a16="http://schemas.microsoft.com/office/drawing/2014/main" id="{BB794543-1C50-77C6-9106-FBCC319A70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6014" y="8345137"/>
                <a:ext cx="20769944" cy="1768946"/>
              </a:xfrm>
              <a:prstGeom prst="rect">
                <a:avLst/>
              </a:prstGeom>
              <a:blipFill>
                <a:blip r:embed="rId5"/>
                <a:stretch>
                  <a:fillRect l="-1965" t="-7877" b="-22603"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54279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674812" y="223834"/>
            <a:ext cx="22709188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200" b="1">
                <a:solidFill>
                  <a:schemeClr val="accent1"/>
                </a:solidFill>
                <a:cs typeface="Poppins SemiBold" panose="02000000000000000000" pitchFamily="2" charset="0"/>
              </a:rPr>
              <a:t>Orthogonal and orthonormal system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57A14B94-F21A-A527-568D-8E84DE1FAC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21101" y="1565318"/>
            <a:ext cx="9830783" cy="9009750"/>
          </a:xfrm>
          <a:prstGeom prst="rect">
            <a:avLst/>
          </a:prstGeom>
        </p:spPr>
      </p:pic>
      <p:pic>
        <p:nvPicPr>
          <p:cNvPr id="5" name="Obraz 4">
            <a:extLst>
              <a:ext uri="{FF2B5EF4-FFF2-40B4-BE49-F238E27FC236}">
                <a16:creationId xmlns:a16="http://schemas.microsoft.com/office/drawing/2014/main" id="{B1F95235-A6F8-748E-6491-A4FFDD2F2C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4812" y="1937476"/>
            <a:ext cx="6479215" cy="6752286"/>
          </a:xfrm>
          <a:prstGeom prst="rect">
            <a:avLst/>
          </a:prstGeom>
        </p:spPr>
      </p:pic>
      <p:sp>
        <p:nvSpPr>
          <p:cNvPr id="6" name="TextBox 13">
            <a:extLst>
              <a:ext uri="{FF2B5EF4-FFF2-40B4-BE49-F238E27FC236}">
                <a16:creationId xmlns:a16="http://schemas.microsoft.com/office/drawing/2014/main" id="{772F490D-539C-CF38-2519-46DA4C04DA69}"/>
              </a:ext>
            </a:extLst>
          </p:cNvPr>
          <p:cNvSpPr txBox="1"/>
          <p:nvPr/>
        </p:nvSpPr>
        <p:spPr>
          <a:xfrm>
            <a:off x="1674812" y="10349717"/>
            <a:ext cx="20769944" cy="8309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5400">
                <a:solidFill>
                  <a:schemeClr val="accent1"/>
                </a:solidFill>
                <a:cs typeface="Poppins SemiBold" panose="02000000000000000000" pitchFamily="2" charset="0"/>
              </a:rPr>
              <a:t>from Greek: </a:t>
            </a:r>
            <a:r>
              <a:rPr lang="en-US" sz="5400" err="1">
                <a:solidFill>
                  <a:schemeClr val="accent1"/>
                </a:solidFill>
                <a:cs typeface="Poppins SemiBold" panose="02000000000000000000" pitchFamily="2" charset="0"/>
              </a:rPr>
              <a:t>orthos</a:t>
            </a:r>
            <a:r>
              <a:rPr lang="en-US" sz="5400">
                <a:solidFill>
                  <a:schemeClr val="accent1"/>
                </a:solidFill>
                <a:cs typeface="Poppins SemiBold" panose="02000000000000000000" pitchFamily="2" charset="0"/>
              </a:rPr>
              <a:t> – straight, </a:t>
            </a:r>
            <a:r>
              <a:rPr lang="en-US" sz="5400" err="1">
                <a:solidFill>
                  <a:schemeClr val="accent1"/>
                </a:solidFill>
                <a:cs typeface="Poppins SemiBold" panose="02000000000000000000" pitchFamily="2" charset="0"/>
              </a:rPr>
              <a:t>gonia</a:t>
            </a:r>
            <a:r>
              <a:rPr lang="en-US" sz="5400">
                <a:solidFill>
                  <a:schemeClr val="accent1"/>
                </a:solidFill>
                <a:cs typeface="Poppins SemiBold" panose="02000000000000000000" pitchFamily="2" charset="0"/>
              </a:rPr>
              <a:t> – angle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" name="Pismo odręczne 1">
                <a:extLst>
                  <a:ext uri="{FF2B5EF4-FFF2-40B4-BE49-F238E27FC236}">
                    <a16:creationId xmlns:a16="http://schemas.microsoft.com/office/drawing/2014/main" id="{63F22CEB-362A-407F-86EB-A8681D315238}"/>
                  </a:ext>
                </a:extLst>
              </p14:cNvPr>
              <p14:cNvContentPartPr/>
              <p14:nvPr/>
            </p14:nvContentPartPr>
            <p14:xfrm>
              <a:off x="2438280" y="5295960"/>
              <a:ext cx="1143360" cy="25560"/>
            </p14:xfrm>
          </p:contentPart>
        </mc:Choice>
        <mc:Fallback>
          <p:pic>
            <p:nvPicPr>
              <p:cNvPr id="2" name="Pismo odręczne 1">
                <a:extLst>
                  <a:ext uri="{FF2B5EF4-FFF2-40B4-BE49-F238E27FC236}">
                    <a16:creationId xmlns:a16="http://schemas.microsoft.com/office/drawing/2014/main" id="{63F22CEB-362A-407F-86EB-A8681D31523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422440" y="5232600"/>
                <a:ext cx="1174680" cy="15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4" name="Pismo odręczne 3">
                <a:extLst>
                  <a:ext uri="{FF2B5EF4-FFF2-40B4-BE49-F238E27FC236}">
                    <a16:creationId xmlns:a16="http://schemas.microsoft.com/office/drawing/2014/main" id="{50D174A2-FBCD-9715-746B-B16AD845B9D0}"/>
                  </a:ext>
                </a:extLst>
              </p14:cNvPr>
              <p14:cNvContentPartPr/>
              <p14:nvPr/>
            </p14:nvContentPartPr>
            <p14:xfrm>
              <a:off x="2260440" y="6591240"/>
              <a:ext cx="1524600" cy="89280"/>
            </p14:xfrm>
          </p:contentPart>
        </mc:Choice>
        <mc:Fallback>
          <p:pic>
            <p:nvPicPr>
              <p:cNvPr id="4" name="Pismo odręczne 3">
                <a:extLst>
                  <a:ext uri="{FF2B5EF4-FFF2-40B4-BE49-F238E27FC236}">
                    <a16:creationId xmlns:a16="http://schemas.microsoft.com/office/drawing/2014/main" id="{50D174A2-FBCD-9715-746B-B16AD845B9D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244600" y="6527880"/>
                <a:ext cx="155592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7" name="Pismo odręczne 6">
                <a:extLst>
                  <a:ext uri="{FF2B5EF4-FFF2-40B4-BE49-F238E27FC236}">
                    <a16:creationId xmlns:a16="http://schemas.microsoft.com/office/drawing/2014/main" id="{66EAF546-6C35-A7F1-0FC5-1F3B1BB03C0A}"/>
                  </a:ext>
                </a:extLst>
              </p14:cNvPr>
              <p14:cNvContentPartPr/>
              <p14:nvPr/>
            </p14:nvContentPartPr>
            <p14:xfrm>
              <a:off x="2222640" y="7988400"/>
              <a:ext cx="1308240" cy="12960"/>
            </p14:xfrm>
          </p:contentPart>
        </mc:Choice>
        <mc:Fallback>
          <p:pic>
            <p:nvPicPr>
              <p:cNvPr id="7" name="Pismo odręczne 6">
                <a:extLst>
                  <a:ext uri="{FF2B5EF4-FFF2-40B4-BE49-F238E27FC236}">
                    <a16:creationId xmlns:a16="http://schemas.microsoft.com/office/drawing/2014/main" id="{66EAF546-6C35-A7F1-0FC5-1F3B1BB03C0A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206800" y="7925040"/>
                <a:ext cx="1339560" cy="13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8" name="Pismo odręczne 7">
                <a:extLst>
                  <a:ext uri="{FF2B5EF4-FFF2-40B4-BE49-F238E27FC236}">
                    <a16:creationId xmlns:a16="http://schemas.microsoft.com/office/drawing/2014/main" id="{BF348D22-9DC0-995F-4107-FB30E921AFBD}"/>
                  </a:ext>
                </a:extLst>
              </p14:cNvPr>
              <p14:cNvContentPartPr/>
              <p14:nvPr/>
            </p14:nvContentPartPr>
            <p14:xfrm>
              <a:off x="19342080" y="5168880"/>
              <a:ext cx="851400" cy="1791000"/>
            </p14:xfrm>
          </p:contentPart>
        </mc:Choice>
        <mc:Fallback>
          <p:pic>
            <p:nvPicPr>
              <p:cNvPr id="8" name="Pismo odręczne 7">
                <a:extLst>
                  <a:ext uri="{FF2B5EF4-FFF2-40B4-BE49-F238E27FC236}">
                    <a16:creationId xmlns:a16="http://schemas.microsoft.com/office/drawing/2014/main" id="{BF348D22-9DC0-995F-4107-FB30E921AFBD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9326240" y="5105520"/>
                <a:ext cx="882720" cy="191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9" name="Pismo odręczne 8">
                <a:extLst>
                  <a:ext uri="{FF2B5EF4-FFF2-40B4-BE49-F238E27FC236}">
                    <a16:creationId xmlns:a16="http://schemas.microsoft.com/office/drawing/2014/main" id="{A012D6EA-5577-0DF7-4216-098DF38FFB71}"/>
                  </a:ext>
                </a:extLst>
              </p14:cNvPr>
              <p14:cNvContentPartPr/>
              <p14:nvPr/>
            </p14:nvContentPartPr>
            <p14:xfrm>
              <a:off x="19113480" y="5867280"/>
              <a:ext cx="584640" cy="394200"/>
            </p14:xfrm>
          </p:contentPart>
        </mc:Choice>
        <mc:Fallback>
          <p:pic>
            <p:nvPicPr>
              <p:cNvPr id="9" name="Pismo odręczne 8">
                <a:extLst>
                  <a:ext uri="{FF2B5EF4-FFF2-40B4-BE49-F238E27FC236}">
                    <a16:creationId xmlns:a16="http://schemas.microsoft.com/office/drawing/2014/main" id="{A012D6EA-5577-0DF7-4216-098DF38FFB71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9097640" y="5803920"/>
                <a:ext cx="615960" cy="52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0" name="Pismo odręczne 9">
                <a:extLst>
                  <a:ext uri="{FF2B5EF4-FFF2-40B4-BE49-F238E27FC236}">
                    <a16:creationId xmlns:a16="http://schemas.microsoft.com/office/drawing/2014/main" id="{849897DE-CF1D-996A-A365-80048DFA8AC7}"/>
                  </a:ext>
                </a:extLst>
              </p14:cNvPr>
              <p14:cNvContentPartPr/>
              <p14:nvPr/>
            </p14:nvContentPartPr>
            <p14:xfrm>
              <a:off x="15582960" y="7810560"/>
              <a:ext cx="775080" cy="1041840"/>
            </p14:xfrm>
          </p:contentPart>
        </mc:Choice>
        <mc:Fallback>
          <p:pic>
            <p:nvPicPr>
              <p:cNvPr id="10" name="Pismo odręczne 9">
                <a:extLst>
                  <a:ext uri="{FF2B5EF4-FFF2-40B4-BE49-F238E27FC236}">
                    <a16:creationId xmlns:a16="http://schemas.microsoft.com/office/drawing/2014/main" id="{849897DE-CF1D-996A-A365-80048DFA8AC7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5567120" y="7747200"/>
                <a:ext cx="806400" cy="116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1" name="Pismo odręczne 10">
                <a:extLst>
                  <a:ext uri="{FF2B5EF4-FFF2-40B4-BE49-F238E27FC236}">
                    <a16:creationId xmlns:a16="http://schemas.microsoft.com/office/drawing/2014/main" id="{68C1F3F7-C655-87BF-FAA4-42ACFB86FCF8}"/>
                  </a:ext>
                </a:extLst>
              </p14:cNvPr>
              <p14:cNvContentPartPr/>
              <p14:nvPr/>
            </p14:nvContentPartPr>
            <p14:xfrm>
              <a:off x="16586280" y="8229600"/>
              <a:ext cx="419400" cy="25920"/>
            </p14:xfrm>
          </p:contentPart>
        </mc:Choice>
        <mc:Fallback>
          <p:pic>
            <p:nvPicPr>
              <p:cNvPr id="11" name="Pismo odręczne 10">
                <a:extLst>
                  <a:ext uri="{FF2B5EF4-FFF2-40B4-BE49-F238E27FC236}">
                    <a16:creationId xmlns:a16="http://schemas.microsoft.com/office/drawing/2014/main" id="{68C1F3F7-C655-87BF-FAA4-42ACFB86FCF8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6570440" y="8166240"/>
                <a:ext cx="450720" cy="15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12" name="Pismo odręczne 11">
                <a:extLst>
                  <a:ext uri="{FF2B5EF4-FFF2-40B4-BE49-F238E27FC236}">
                    <a16:creationId xmlns:a16="http://schemas.microsoft.com/office/drawing/2014/main" id="{8BBAED87-8E1B-84CA-47D8-1D24E900F17F}"/>
                  </a:ext>
                </a:extLst>
              </p14:cNvPr>
              <p14:cNvContentPartPr/>
              <p14:nvPr/>
            </p14:nvContentPartPr>
            <p14:xfrm>
              <a:off x="16560720" y="8508960"/>
              <a:ext cx="521280" cy="12960"/>
            </p14:xfrm>
          </p:contentPart>
        </mc:Choice>
        <mc:Fallback>
          <p:pic>
            <p:nvPicPr>
              <p:cNvPr id="12" name="Pismo odręczne 11">
                <a:extLst>
                  <a:ext uri="{FF2B5EF4-FFF2-40B4-BE49-F238E27FC236}">
                    <a16:creationId xmlns:a16="http://schemas.microsoft.com/office/drawing/2014/main" id="{8BBAED87-8E1B-84CA-47D8-1D24E900F17F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6544880" y="8445600"/>
                <a:ext cx="552600" cy="13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13" name="Pismo odręczne 12">
                <a:extLst>
                  <a:ext uri="{FF2B5EF4-FFF2-40B4-BE49-F238E27FC236}">
                    <a16:creationId xmlns:a16="http://schemas.microsoft.com/office/drawing/2014/main" id="{699E1151-0D56-49A1-63E4-DA9E7EC544D5}"/>
                  </a:ext>
                </a:extLst>
              </p14:cNvPr>
              <p14:cNvContentPartPr/>
              <p14:nvPr/>
            </p14:nvContentPartPr>
            <p14:xfrm>
              <a:off x="17246520" y="7835760"/>
              <a:ext cx="521280" cy="1105560"/>
            </p14:xfrm>
          </p:contentPart>
        </mc:Choice>
        <mc:Fallback>
          <p:pic>
            <p:nvPicPr>
              <p:cNvPr id="13" name="Pismo odręczne 12">
                <a:extLst>
                  <a:ext uri="{FF2B5EF4-FFF2-40B4-BE49-F238E27FC236}">
                    <a16:creationId xmlns:a16="http://schemas.microsoft.com/office/drawing/2014/main" id="{699E1151-0D56-49A1-63E4-DA9E7EC544D5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7230680" y="7772400"/>
                <a:ext cx="552600" cy="123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15" name="Pismo odręczne 14">
                <a:extLst>
                  <a:ext uri="{FF2B5EF4-FFF2-40B4-BE49-F238E27FC236}">
                    <a16:creationId xmlns:a16="http://schemas.microsoft.com/office/drawing/2014/main" id="{669D2C8D-CEE9-6CFD-4C2A-A3BB475A5F74}"/>
                  </a:ext>
                </a:extLst>
              </p14:cNvPr>
              <p14:cNvContentPartPr/>
              <p14:nvPr/>
            </p14:nvContentPartPr>
            <p14:xfrm>
              <a:off x="17932320" y="7950240"/>
              <a:ext cx="572040" cy="876600"/>
            </p14:xfrm>
          </p:contentPart>
        </mc:Choice>
        <mc:Fallback>
          <p:pic>
            <p:nvPicPr>
              <p:cNvPr id="15" name="Pismo odręczne 14">
                <a:extLst>
                  <a:ext uri="{FF2B5EF4-FFF2-40B4-BE49-F238E27FC236}">
                    <a16:creationId xmlns:a16="http://schemas.microsoft.com/office/drawing/2014/main" id="{669D2C8D-CEE9-6CFD-4C2A-A3BB475A5F74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7916480" y="7886880"/>
                <a:ext cx="603360" cy="100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16" name="Pismo odręczne 15">
                <a:extLst>
                  <a:ext uri="{FF2B5EF4-FFF2-40B4-BE49-F238E27FC236}">
                    <a16:creationId xmlns:a16="http://schemas.microsoft.com/office/drawing/2014/main" id="{D866E07E-45E7-44F4-C43A-F7DCFC921302}"/>
                  </a:ext>
                </a:extLst>
              </p14:cNvPr>
              <p14:cNvContentPartPr/>
              <p14:nvPr/>
            </p14:nvContentPartPr>
            <p14:xfrm>
              <a:off x="18415080" y="7721640"/>
              <a:ext cx="152640" cy="178200"/>
            </p14:xfrm>
          </p:contentPart>
        </mc:Choice>
        <mc:Fallback>
          <p:pic>
            <p:nvPicPr>
              <p:cNvPr id="16" name="Pismo odręczne 15">
                <a:extLst>
                  <a:ext uri="{FF2B5EF4-FFF2-40B4-BE49-F238E27FC236}">
                    <a16:creationId xmlns:a16="http://schemas.microsoft.com/office/drawing/2014/main" id="{D866E07E-45E7-44F4-C43A-F7DCFC921302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8399240" y="7658280"/>
                <a:ext cx="183960" cy="304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143509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674812" y="223834"/>
            <a:ext cx="22709188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200" b="1">
                <a:solidFill>
                  <a:schemeClr val="accent1"/>
                </a:solidFill>
                <a:cs typeface="Poppins SemiBold" panose="02000000000000000000" pitchFamily="2" charset="0"/>
              </a:rPr>
              <a:t>Orthogonal and orthonormal system</a:t>
            </a:r>
          </a:p>
        </p:txBody>
      </p:sp>
      <p:sp>
        <p:nvSpPr>
          <p:cNvPr id="6" name="TextBox 13">
            <a:extLst>
              <a:ext uri="{FF2B5EF4-FFF2-40B4-BE49-F238E27FC236}">
                <a16:creationId xmlns:a16="http://schemas.microsoft.com/office/drawing/2014/main" id="{772F490D-539C-CF38-2519-46DA4C04DA69}"/>
              </a:ext>
            </a:extLst>
          </p:cNvPr>
          <p:cNvSpPr txBox="1"/>
          <p:nvPr/>
        </p:nvSpPr>
        <p:spPr>
          <a:xfrm>
            <a:off x="2099355" y="2218089"/>
            <a:ext cx="20769944" cy="8309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5400">
                <a:solidFill>
                  <a:schemeClr val="accent1"/>
                </a:solidFill>
                <a:cs typeface="Poppins SemiBold" panose="02000000000000000000" pitchFamily="2" charset="0"/>
              </a:rPr>
              <a:t>Using orthogonal polynomials w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F95D7486-3056-1FF3-AC2E-583296C9965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5038"/>
          <a:stretch/>
        </p:blipFill>
        <p:spPr>
          <a:xfrm>
            <a:off x="3945203" y="3417227"/>
            <a:ext cx="17024974" cy="3440773"/>
          </a:xfrm>
          <a:prstGeom prst="rect">
            <a:avLst/>
          </a:prstGeom>
        </p:spPr>
      </p:pic>
      <p:pic>
        <p:nvPicPr>
          <p:cNvPr id="7" name="Obraz 6">
            <a:extLst>
              <a:ext uri="{FF2B5EF4-FFF2-40B4-BE49-F238E27FC236}">
                <a16:creationId xmlns:a16="http://schemas.microsoft.com/office/drawing/2014/main" id="{F2A46D38-9A25-227F-D675-6AC987C7777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5038"/>
          <a:stretch/>
        </p:blipFill>
        <p:spPr>
          <a:xfrm>
            <a:off x="3945203" y="8578386"/>
            <a:ext cx="17024974" cy="344077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13">
                <a:extLst>
                  <a:ext uri="{FF2B5EF4-FFF2-40B4-BE49-F238E27FC236}">
                    <a16:creationId xmlns:a16="http://schemas.microsoft.com/office/drawing/2014/main" id="{0F5F2D33-30EA-1CD0-0859-C53C9C00E3C2}"/>
                  </a:ext>
                </a:extLst>
              </p:cNvPr>
              <p:cNvSpPr txBox="1"/>
              <p:nvPr/>
            </p:nvSpPr>
            <p:spPr>
              <a:xfrm>
                <a:off x="2099355" y="6329431"/>
                <a:ext cx="20769944" cy="83099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5400">
                    <a:solidFill>
                      <a:schemeClr val="accent1"/>
                    </a:solidFill>
                    <a:cs typeface="Poppins SemiBold" panose="02000000000000000000" pitchFamily="2" charset="0"/>
                  </a:rPr>
                  <a:t>on the left side, every product </a:t>
                </a:r>
                <a:r>
                  <a:rPr lang="pl-PL" sz="5400">
                    <a:solidFill>
                      <a:schemeClr val="accent1"/>
                    </a:solidFill>
                    <a:cs typeface="Poppins SemiBold" panose="02000000000000000000" pitchFamily="2" charset="0"/>
                  </a:rPr>
                  <a:t> </a:t>
                </a:r>
                <a:r>
                  <a:rPr lang="en-US" sz="5400">
                    <a:solidFill>
                      <a:schemeClr val="accent1"/>
                    </a:solidFill>
                    <a:cs typeface="Poppins SemiBold" panose="02000000000000000000" pitchFamily="2" charset="0"/>
                  </a:rPr>
                  <a:t>except the case </a:t>
                </a:r>
                <a14:m>
                  <m:oMath xmlns:m="http://schemas.openxmlformats.org/officeDocument/2006/math">
                    <m:r>
                      <a:rPr lang="pl-PL" sz="5400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𝑖</m:t>
                    </m:r>
                    <m:r>
                      <a:rPr lang="pl-PL" sz="5400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=</m:t>
                    </m:r>
                    <m:r>
                      <a:rPr lang="pl-PL" sz="5400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𝑗</m:t>
                    </m:r>
                    <m:r>
                      <a:rPr lang="pl-PL" sz="5400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 </m:t>
                    </m:r>
                  </m:oMath>
                </a14:m>
                <a:r>
                  <a:rPr lang="en-US" sz="5400">
                    <a:solidFill>
                      <a:schemeClr val="accent1"/>
                    </a:solidFill>
                    <a:cs typeface="Poppins SemiBold" panose="02000000000000000000" pitchFamily="2" charset="0"/>
                  </a:rPr>
                  <a:t>will be equal to 0.</a:t>
                </a:r>
              </a:p>
            </p:txBody>
          </p:sp>
        </mc:Choice>
        <mc:Fallback>
          <p:sp>
            <p:nvSpPr>
              <p:cNvPr id="8" name="TextBox 13">
                <a:extLst>
                  <a:ext uri="{FF2B5EF4-FFF2-40B4-BE49-F238E27FC236}">
                    <a16:creationId xmlns:a16="http://schemas.microsoft.com/office/drawing/2014/main" id="{0F5F2D33-30EA-1CD0-0859-C53C9C00E3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9355" y="6329431"/>
                <a:ext cx="20769944" cy="830997"/>
              </a:xfrm>
              <a:prstGeom prst="rect">
                <a:avLst/>
              </a:prstGeom>
              <a:blipFill>
                <a:blip r:embed="rId5"/>
                <a:stretch>
                  <a:fillRect l="-1965" t="-23741" b="-48201"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3">
                <a:extLst>
                  <a:ext uri="{FF2B5EF4-FFF2-40B4-BE49-F238E27FC236}">
                    <a16:creationId xmlns:a16="http://schemas.microsoft.com/office/drawing/2014/main" id="{EA865B81-96F0-5537-643D-2DB2BA8FB27C}"/>
                  </a:ext>
                </a:extLst>
              </p:cNvPr>
              <p:cNvSpPr txBox="1"/>
              <p:nvPr/>
            </p:nvSpPr>
            <p:spPr>
              <a:xfrm>
                <a:off x="2099355" y="7438906"/>
                <a:ext cx="20769944" cy="83099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5400">
                    <a:solidFill>
                      <a:schemeClr val="accent1"/>
                    </a:solidFill>
                    <a:cs typeface="Poppins SemiBold" panose="02000000000000000000" pitchFamily="2" charset="0"/>
                  </a:rPr>
                  <a:t>Thus, each equation in the system of equations </a:t>
                </a:r>
                <a14:m>
                  <m:oMath xmlns:m="http://schemas.openxmlformats.org/officeDocument/2006/math">
                    <m:r>
                      <a:rPr lang="pl-PL" sz="5400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𝑗</m:t>
                    </m:r>
                    <m:r>
                      <a:rPr lang="pl-PL" sz="5400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=0,…</m:t>
                    </m:r>
                  </m:oMath>
                </a14:m>
                <a:r>
                  <a:rPr lang="en-US" sz="5400">
                    <a:solidFill>
                      <a:schemeClr val="accent1"/>
                    </a:solidFill>
                    <a:cs typeface="Poppins SemiBold" panose="02000000000000000000" pitchFamily="2" charset="0"/>
                  </a:rPr>
                  <a:t>m will simplify to</a:t>
                </a:r>
              </a:p>
            </p:txBody>
          </p:sp>
        </mc:Choice>
        <mc:Fallback>
          <p:sp>
            <p:nvSpPr>
              <p:cNvPr id="11" name="TextBox 13">
                <a:extLst>
                  <a:ext uri="{FF2B5EF4-FFF2-40B4-BE49-F238E27FC236}">
                    <a16:creationId xmlns:a16="http://schemas.microsoft.com/office/drawing/2014/main" id="{EA865B81-96F0-5537-643D-2DB2BA8FB2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9355" y="7438906"/>
                <a:ext cx="20769944" cy="830997"/>
              </a:xfrm>
              <a:prstGeom prst="rect">
                <a:avLst/>
              </a:prstGeom>
              <a:blipFill>
                <a:blip r:embed="rId6"/>
                <a:stretch>
                  <a:fillRect l="-1965" t="-23741" b="-48201"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395342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674812" y="223834"/>
            <a:ext cx="22709188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200" b="1">
                <a:solidFill>
                  <a:schemeClr val="accent1"/>
                </a:solidFill>
                <a:cs typeface="Poppins SemiBold" panose="02000000000000000000" pitchFamily="2" charset="0"/>
              </a:rPr>
              <a:t>Orthogonal and orthonormal system</a:t>
            </a:r>
          </a:p>
        </p:txBody>
      </p:sp>
      <p:sp>
        <p:nvSpPr>
          <p:cNvPr id="8" name="TextBox 13">
            <a:extLst>
              <a:ext uri="{FF2B5EF4-FFF2-40B4-BE49-F238E27FC236}">
                <a16:creationId xmlns:a16="http://schemas.microsoft.com/office/drawing/2014/main" id="{0F5F2D33-30EA-1CD0-0859-C53C9C00E3C2}"/>
              </a:ext>
            </a:extLst>
          </p:cNvPr>
          <p:cNvSpPr txBox="1"/>
          <p:nvPr/>
        </p:nvSpPr>
        <p:spPr>
          <a:xfrm>
            <a:off x="2099355" y="4062228"/>
            <a:ext cx="20769944" cy="8309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5400">
                <a:solidFill>
                  <a:schemeClr val="accent1"/>
                </a:solidFill>
                <a:cs typeface="Poppins SemiBold" panose="02000000000000000000" pitchFamily="2" charset="0"/>
              </a:rPr>
              <a:t>Thus, Calculating the Coefficients of the Approximating Polynomial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2CB434F0-9E35-7EC8-D9B8-311FFDBDB1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9894" y="1365779"/>
            <a:ext cx="10138829" cy="1812763"/>
          </a:xfrm>
          <a:prstGeom prst="rect">
            <a:avLst/>
          </a:prstGeom>
        </p:spPr>
      </p:pic>
      <p:pic>
        <p:nvPicPr>
          <p:cNvPr id="9" name="Obraz 8">
            <a:extLst>
              <a:ext uri="{FF2B5EF4-FFF2-40B4-BE49-F238E27FC236}">
                <a16:creationId xmlns:a16="http://schemas.microsoft.com/office/drawing/2014/main" id="{0398603E-7267-0C5E-9384-C8F141E50F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99355" y="4893225"/>
            <a:ext cx="3761804" cy="954920"/>
          </a:xfrm>
          <a:prstGeom prst="rect">
            <a:avLst/>
          </a:prstGeom>
        </p:spPr>
      </p:pic>
      <p:pic>
        <p:nvPicPr>
          <p:cNvPr id="12" name="Obraz 11">
            <a:extLst>
              <a:ext uri="{FF2B5EF4-FFF2-40B4-BE49-F238E27FC236}">
                <a16:creationId xmlns:a16="http://schemas.microsoft.com/office/drawing/2014/main" id="{9779CF17-6A63-0EAA-A3E6-A3D01FCBD6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22813" y="4893225"/>
            <a:ext cx="9968050" cy="4984025"/>
          </a:xfrm>
          <a:prstGeom prst="rect">
            <a:avLst/>
          </a:prstGeom>
        </p:spPr>
      </p:pic>
      <p:sp>
        <p:nvSpPr>
          <p:cNvPr id="13" name="TextBox 13">
            <a:extLst>
              <a:ext uri="{FF2B5EF4-FFF2-40B4-BE49-F238E27FC236}">
                <a16:creationId xmlns:a16="http://schemas.microsoft.com/office/drawing/2014/main" id="{9A2298EC-640B-B0BC-7DC2-7B7A95960826}"/>
              </a:ext>
            </a:extLst>
          </p:cNvPr>
          <p:cNvSpPr txBox="1"/>
          <p:nvPr/>
        </p:nvSpPr>
        <p:spPr>
          <a:xfrm>
            <a:off x="2099355" y="9903506"/>
            <a:ext cx="20769944" cy="8309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5400">
                <a:solidFill>
                  <a:schemeClr val="accent1"/>
                </a:solidFill>
                <a:cs typeface="Poppins SemiBold" panose="02000000000000000000" pitchFamily="2" charset="0"/>
              </a:rPr>
              <a:t>The above are orthogonal coefficients or Fourier coefficients.</a:t>
            </a:r>
          </a:p>
        </p:txBody>
      </p:sp>
    </p:spTree>
    <p:extLst>
      <p:ext uri="{BB962C8B-B14F-4D97-AF65-F5344CB8AC3E}">
        <p14:creationId xmlns:p14="http://schemas.microsoft.com/office/powerpoint/2010/main" val="15836229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674812" y="223834"/>
            <a:ext cx="22709188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200" b="1">
                <a:solidFill>
                  <a:schemeClr val="accent1"/>
                </a:solidFill>
                <a:cs typeface="Poppins SemiBold" panose="02000000000000000000" pitchFamily="2" charset="0"/>
              </a:rPr>
              <a:t>Orthogonal polynomials – example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13">
                <a:extLst>
                  <a:ext uri="{FF2B5EF4-FFF2-40B4-BE49-F238E27FC236}">
                    <a16:creationId xmlns:a16="http://schemas.microsoft.com/office/drawing/2014/main" id="{0F5F2D33-30EA-1CD0-0859-C53C9C00E3C2}"/>
                  </a:ext>
                </a:extLst>
              </p:cNvPr>
              <p:cNvSpPr txBox="1"/>
              <p:nvPr/>
            </p:nvSpPr>
            <p:spPr>
              <a:xfrm>
                <a:off x="1807028" y="1331830"/>
                <a:ext cx="20769944" cy="166199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5400">
                    <a:solidFill>
                      <a:schemeClr val="accent1"/>
                    </a:solidFill>
                    <a:cs typeface="Poppins SemiBold" panose="02000000000000000000" pitchFamily="2" charset="0"/>
                  </a:rPr>
                  <a:t>Let's check whether the set</a:t>
                </a:r>
                <a:r>
                  <a:rPr lang="pl-PL" sz="5400">
                    <a:solidFill>
                      <a:schemeClr val="accent1"/>
                    </a:solidFill>
                    <a:cs typeface="Poppins SemiBold" panose="02000000000000000000" pitchFamily="2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pl-PL" sz="5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pl-PL" sz="5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Poppins SemiBold" panose="02000000000000000000" pitchFamily="2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pl-PL" sz="5400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Poppins SemiBold" panose="02000000000000000000" pitchFamily="2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pl-PL" sz="5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cs typeface="Poppins SemiBold" panose="02000000000000000000" pitchFamily="2" charset="0"/>
                                  </a:rPr>
                                </m:ctrlPr>
                              </m:dPr>
                              <m:e>
                                <m:r>
                                  <a:rPr lang="pl-PL" sz="5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cs typeface="Poppins SemiBold" panose="02000000000000000000" pitchFamily="2" charset="0"/>
                                  </a:rPr>
                                  <m:t>𝑘𝑥</m:t>
                                </m:r>
                              </m:e>
                            </m:d>
                          </m:e>
                        </m:func>
                      </m:e>
                    </m:d>
                    <m:sSubSup>
                      <m:sSubSupPr>
                        <m:ctrlPr>
                          <a:rPr lang="pl-PL" sz="5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</m:ctrlPr>
                      </m:sSubSupPr>
                      <m:e>
                        <m:d>
                          <m:dPr>
                            <m:begChr m:val=""/>
                            <m:endChr m:val="|"/>
                            <m:ctrlPr>
                              <a:rPr lang="pl-PL" sz="5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Poppins SemiBold" panose="02000000000000000000" pitchFamily="2" charset="0"/>
                              </a:rPr>
                            </m:ctrlPr>
                          </m:dPr>
                          <m:e>
                            <m:r>
                              <a:rPr lang="pl-PL">
                                <a:latin typeface="Cambria Math" panose="02040503050406030204" pitchFamily="18" charset="0"/>
                              </a:rPr>
                              <m:t>​</m:t>
                            </m:r>
                          </m:e>
                        </m:d>
                      </m:e>
                      <m:sub>
                        <m:r>
                          <a:rPr lang="pl-PL" sz="5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  <m:t>𝑘</m:t>
                        </m:r>
                        <m:r>
                          <a:rPr lang="pl-PL" sz="5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  <m:t>=0</m:t>
                        </m:r>
                      </m:sub>
                      <m:sup>
                        <m:r>
                          <a:rPr lang="pl-PL" sz="5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  <m:t>𝑛</m:t>
                        </m:r>
                      </m:sup>
                    </m:sSubSup>
                  </m:oMath>
                </a14:m>
                <a:r>
                  <a:rPr lang="en-US" sz="5400">
                    <a:solidFill>
                      <a:schemeClr val="accent1"/>
                    </a:solidFill>
                    <a:cs typeface="Poppins SemiBold" panose="02000000000000000000" pitchFamily="2" charset="0"/>
                  </a:rPr>
                  <a:t> is orthogonal (assuming the interval</a:t>
                </a:r>
                <a:r>
                  <a:rPr lang="pl-PL" sz="5400">
                    <a:solidFill>
                      <a:schemeClr val="accent1"/>
                    </a:solidFill>
                    <a:cs typeface="Poppins SemiBold" panose="02000000000000000000" pitchFamily="2" charset="0"/>
                  </a:rPr>
                  <a:t> </a:t>
                </a:r>
                <a:r>
                  <a:rPr lang="en-US" sz="5400" err="1">
                    <a:solidFill>
                      <a:schemeClr val="accent1"/>
                    </a:solidFill>
                    <a:cs typeface="Poppins SemiBold" panose="02000000000000000000" pitchFamily="2" charset="0"/>
                  </a:rPr>
                  <a:t>orthogonalities</a:t>
                </a:r>
                <a14:m>
                  <m:oMath xmlns:m="http://schemas.openxmlformats.org/officeDocument/2006/math">
                    <m:r>
                      <a:rPr lang="pl-PL" sz="5400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 </m:t>
                    </m:r>
                    <m:r>
                      <m:rPr>
                        <m:sty m:val="p"/>
                      </m:rPr>
                      <a:rPr lang="pl-PL" sz="5400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from</m:t>
                    </m:r>
                    <m:r>
                      <a:rPr lang="pl-PL" sz="5400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 </m:t>
                    </m:r>
                    <m:r>
                      <a:rPr lang="pl-PL" sz="5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 −</m:t>
                    </m:r>
                    <m:r>
                      <a:rPr lang="pl-PL" sz="5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𝜋</m:t>
                    </m:r>
                    <m:r>
                      <a:rPr lang="pl-PL" sz="5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   </m:t>
                    </m:r>
                  </m:oMath>
                </a14:m>
                <a:r>
                  <a:rPr lang="en-US" sz="5400">
                    <a:solidFill>
                      <a:schemeClr val="accent1"/>
                    </a:solidFill>
                    <a:cs typeface="Poppins SemiBold" panose="02000000000000000000" pitchFamily="2" charset="0"/>
                  </a:rPr>
                  <a:t>t</a:t>
                </a:r>
                <a:r>
                  <a:rPr lang="pl-PL" sz="5400">
                    <a:solidFill>
                      <a:schemeClr val="accent1"/>
                    </a:solidFill>
                    <a:cs typeface="Poppins SemiBold" panose="02000000000000000000" pitchFamily="2" charset="0"/>
                  </a:rPr>
                  <a:t>o</a:t>
                </a:r>
                <a14:m>
                  <m:oMath xmlns:m="http://schemas.openxmlformats.org/officeDocument/2006/math">
                    <m:r>
                      <a:rPr lang="pl-PL" sz="5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 </m:t>
                    </m:r>
                    <m:r>
                      <a:rPr lang="pl-PL" sz="5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𝜋</m:t>
                    </m:r>
                  </m:oMath>
                </a14:m>
                <a:r>
                  <a:rPr lang="en-US" sz="5400">
                    <a:solidFill>
                      <a:schemeClr val="accent1"/>
                    </a:solidFill>
                    <a:cs typeface="Poppins SemiBold" panose="02000000000000000000" pitchFamily="2" charset="0"/>
                  </a:rPr>
                  <a:t>:</a:t>
                </a:r>
              </a:p>
            </p:txBody>
          </p:sp>
        </mc:Choice>
        <mc:Fallback>
          <p:sp>
            <p:nvSpPr>
              <p:cNvPr id="8" name="TextBox 13">
                <a:extLst>
                  <a:ext uri="{FF2B5EF4-FFF2-40B4-BE49-F238E27FC236}">
                    <a16:creationId xmlns:a16="http://schemas.microsoft.com/office/drawing/2014/main" id="{0F5F2D33-30EA-1CD0-0859-C53C9C00E3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7028" y="1331830"/>
                <a:ext cx="20769944" cy="1661993"/>
              </a:xfrm>
              <a:prstGeom prst="rect">
                <a:avLst/>
              </a:prstGeom>
              <a:blipFill>
                <a:blip r:embed="rId4"/>
                <a:stretch>
                  <a:fillRect l="-1965" t="-12000" b="-24000"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Obraz 3">
            <a:extLst>
              <a:ext uri="{FF2B5EF4-FFF2-40B4-BE49-F238E27FC236}">
                <a16:creationId xmlns:a16="http://schemas.microsoft.com/office/drawing/2014/main" id="{6CF2F278-227D-1A2D-B933-1361AFCF773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1023" t="2427" r="1023" b="-1"/>
          <a:stretch/>
        </p:blipFill>
        <p:spPr>
          <a:xfrm>
            <a:off x="2375630" y="2993823"/>
            <a:ext cx="18495629" cy="8940631"/>
          </a:xfrm>
          <a:prstGeom prst="rect">
            <a:avLst/>
          </a:prstGeom>
        </p:spPr>
      </p:pic>
      <p:pic>
        <p:nvPicPr>
          <p:cNvPr id="5" name="Obraz 4">
            <a:extLst>
              <a:ext uri="{FF2B5EF4-FFF2-40B4-BE49-F238E27FC236}">
                <a16:creationId xmlns:a16="http://schemas.microsoft.com/office/drawing/2014/main" id="{2115BD73-D127-518F-93BE-E8369335F05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1023" t="2427" r="1023" b="-1"/>
          <a:stretch/>
        </p:blipFill>
        <p:spPr>
          <a:xfrm>
            <a:off x="2528030" y="3146223"/>
            <a:ext cx="18495629" cy="8940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7122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674812" y="223834"/>
            <a:ext cx="22709188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200" b="1">
                <a:solidFill>
                  <a:schemeClr val="accent1"/>
                </a:solidFill>
                <a:cs typeface="Poppins SemiBold" panose="02000000000000000000" pitchFamily="2" charset="0"/>
              </a:rPr>
              <a:t>Orthogonal polynomials – example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13">
                <a:extLst>
                  <a:ext uri="{FF2B5EF4-FFF2-40B4-BE49-F238E27FC236}">
                    <a16:creationId xmlns:a16="http://schemas.microsoft.com/office/drawing/2014/main" id="{0F5F2D33-30EA-1CD0-0859-C53C9C00E3C2}"/>
                  </a:ext>
                </a:extLst>
              </p:cNvPr>
              <p:cNvSpPr txBox="1"/>
              <p:nvPr/>
            </p:nvSpPr>
            <p:spPr>
              <a:xfrm>
                <a:off x="1807028" y="1331830"/>
                <a:ext cx="20769944" cy="166199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5400">
                    <a:solidFill>
                      <a:schemeClr val="accent1"/>
                    </a:solidFill>
                    <a:cs typeface="Poppins SemiBold" panose="02000000000000000000" pitchFamily="2" charset="0"/>
                  </a:rPr>
                  <a:t>Let's check whether the set</a:t>
                </a:r>
                <a:r>
                  <a:rPr lang="pl-PL" sz="5400">
                    <a:solidFill>
                      <a:schemeClr val="accent1"/>
                    </a:solidFill>
                    <a:cs typeface="Poppins SemiBold" panose="02000000000000000000" pitchFamily="2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pl-PL" sz="5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pl-PL" sz="5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Poppins SemiBold" panose="02000000000000000000" pitchFamily="2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pl-PL" sz="5400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Poppins SemiBold" panose="02000000000000000000" pitchFamily="2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pl-PL" sz="5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cs typeface="Poppins SemiBold" panose="02000000000000000000" pitchFamily="2" charset="0"/>
                                  </a:rPr>
                                </m:ctrlPr>
                              </m:dPr>
                              <m:e>
                                <m:r>
                                  <a:rPr lang="pl-PL" sz="5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cs typeface="Poppins SemiBold" panose="02000000000000000000" pitchFamily="2" charset="0"/>
                                  </a:rPr>
                                  <m:t>𝑘𝑥</m:t>
                                </m:r>
                              </m:e>
                            </m:d>
                          </m:e>
                        </m:func>
                      </m:e>
                    </m:d>
                    <m:sSubSup>
                      <m:sSubSupPr>
                        <m:ctrlPr>
                          <a:rPr lang="pl-PL" sz="5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</m:ctrlPr>
                      </m:sSubSupPr>
                      <m:e>
                        <m:d>
                          <m:dPr>
                            <m:begChr m:val=""/>
                            <m:endChr m:val="|"/>
                            <m:ctrlPr>
                              <a:rPr lang="pl-PL" sz="5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Poppins SemiBold" panose="02000000000000000000" pitchFamily="2" charset="0"/>
                              </a:rPr>
                            </m:ctrlPr>
                          </m:dPr>
                          <m:e>
                            <m:r>
                              <a:rPr lang="pl-PL">
                                <a:latin typeface="Cambria Math" panose="02040503050406030204" pitchFamily="18" charset="0"/>
                              </a:rPr>
                              <m:t>​</m:t>
                            </m:r>
                          </m:e>
                        </m:d>
                      </m:e>
                      <m:sub>
                        <m:r>
                          <a:rPr lang="pl-PL" sz="5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  <m:t>𝑘</m:t>
                        </m:r>
                        <m:r>
                          <a:rPr lang="pl-PL" sz="5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  <m:t>=0</m:t>
                        </m:r>
                      </m:sub>
                      <m:sup>
                        <m:r>
                          <a:rPr lang="pl-PL" sz="5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  <m:t>𝑛</m:t>
                        </m:r>
                      </m:sup>
                    </m:sSubSup>
                  </m:oMath>
                </a14:m>
                <a:r>
                  <a:rPr lang="en-US" sz="5400">
                    <a:solidFill>
                      <a:schemeClr val="accent1"/>
                    </a:solidFill>
                    <a:cs typeface="Poppins SemiBold" panose="02000000000000000000" pitchFamily="2" charset="0"/>
                  </a:rPr>
                  <a:t> is orthogonal (assuming the interval</a:t>
                </a:r>
                <a:r>
                  <a:rPr lang="pl-PL" sz="5400">
                    <a:solidFill>
                      <a:schemeClr val="accent1"/>
                    </a:solidFill>
                    <a:cs typeface="Poppins SemiBold" panose="02000000000000000000" pitchFamily="2" charset="0"/>
                  </a:rPr>
                  <a:t> </a:t>
                </a:r>
                <a:r>
                  <a:rPr lang="en-US" sz="5400" err="1">
                    <a:solidFill>
                      <a:schemeClr val="accent1"/>
                    </a:solidFill>
                    <a:cs typeface="Poppins SemiBold" panose="02000000000000000000" pitchFamily="2" charset="0"/>
                  </a:rPr>
                  <a:t>orthogonalities</a:t>
                </a:r>
                <a14:m>
                  <m:oMath xmlns:m="http://schemas.openxmlformats.org/officeDocument/2006/math">
                    <m:r>
                      <a:rPr lang="pl-PL" sz="5400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 </m:t>
                    </m:r>
                    <m:r>
                      <m:rPr>
                        <m:sty m:val="p"/>
                      </m:rPr>
                      <a:rPr lang="pl-PL" sz="5400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from</m:t>
                    </m:r>
                    <m:r>
                      <a:rPr lang="pl-PL" sz="5400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 </m:t>
                    </m:r>
                    <m:r>
                      <a:rPr lang="pl-PL" sz="5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 −</m:t>
                    </m:r>
                    <m:r>
                      <a:rPr lang="pl-PL" sz="5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𝜋</m:t>
                    </m:r>
                    <m:r>
                      <a:rPr lang="pl-PL" sz="5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   </m:t>
                    </m:r>
                  </m:oMath>
                </a14:m>
                <a:r>
                  <a:rPr lang="en-US" sz="5400">
                    <a:solidFill>
                      <a:schemeClr val="accent1"/>
                    </a:solidFill>
                    <a:cs typeface="Poppins SemiBold" panose="02000000000000000000" pitchFamily="2" charset="0"/>
                  </a:rPr>
                  <a:t>t</a:t>
                </a:r>
                <a:r>
                  <a:rPr lang="pl-PL" sz="5400">
                    <a:solidFill>
                      <a:schemeClr val="accent1"/>
                    </a:solidFill>
                    <a:cs typeface="Poppins SemiBold" panose="02000000000000000000" pitchFamily="2" charset="0"/>
                  </a:rPr>
                  <a:t>o</a:t>
                </a:r>
                <a14:m>
                  <m:oMath xmlns:m="http://schemas.openxmlformats.org/officeDocument/2006/math">
                    <m:r>
                      <a:rPr lang="pl-PL" sz="5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 </m:t>
                    </m:r>
                    <m:r>
                      <a:rPr lang="pl-PL" sz="5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𝜋</m:t>
                    </m:r>
                  </m:oMath>
                </a14:m>
                <a:r>
                  <a:rPr lang="en-US" sz="5400">
                    <a:solidFill>
                      <a:schemeClr val="accent1"/>
                    </a:solidFill>
                    <a:cs typeface="Poppins SemiBold" panose="02000000000000000000" pitchFamily="2" charset="0"/>
                  </a:rPr>
                  <a:t>:</a:t>
                </a:r>
              </a:p>
            </p:txBody>
          </p:sp>
        </mc:Choice>
        <mc:Fallback>
          <p:sp>
            <p:nvSpPr>
              <p:cNvPr id="8" name="TextBox 13">
                <a:extLst>
                  <a:ext uri="{FF2B5EF4-FFF2-40B4-BE49-F238E27FC236}">
                    <a16:creationId xmlns:a16="http://schemas.microsoft.com/office/drawing/2014/main" id="{0F5F2D33-30EA-1CD0-0859-C53C9C00E3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7028" y="1331830"/>
                <a:ext cx="20769944" cy="1661993"/>
              </a:xfrm>
              <a:prstGeom prst="rect">
                <a:avLst/>
              </a:prstGeom>
              <a:blipFill>
                <a:blip r:embed="rId4"/>
                <a:stretch>
                  <a:fillRect l="-1965" t="-12000" b="-24000"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Obraz 2">
            <a:extLst>
              <a:ext uri="{FF2B5EF4-FFF2-40B4-BE49-F238E27FC236}">
                <a16:creationId xmlns:a16="http://schemas.microsoft.com/office/drawing/2014/main" id="{5E85B513-3014-9F44-07EF-6734E3881A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85719" y="3263805"/>
            <a:ext cx="17922511" cy="578560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13">
                <a:extLst>
                  <a:ext uri="{FF2B5EF4-FFF2-40B4-BE49-F238E27FC236}">
                    <a16:creationId xmlns:a16="http://schemas.microsoft.com/office/drawing/2014/main" id="{07640DBA-59EF-E899-3390-A4F42EA3AB1C}"/>
                  </a:ext>
                </a:extLst>
              </p:cNvPr>
              <p:cNvSpPr txBox="1"/>
              <p:nvPr/>
            </p:nvSpPr>
            <p:spPr>
              <a:xfrm>
                <a:off x="1807028" y="9971334"/>
                <a:ext cx="20769944" cy="83099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5400">
                    <a:solidFill>
                      <a:schemeClr val="accent1"/>
                    </a:solidFill>
                    <a:cs typeface="Poppins SemiBold" panose="02000000000000000000" pitchFamily="2" charset="0"/>
                  </a:rPr>
                  <a:t>All of the above are orthonormal systems (with weight</a:t>
                </a:r>
                <a:r>
                  <a:rPr lang="pl-PL" sz="5400">
                    <a:solidFill>
                      <a:schemeClr val="accent1"/>
                    </a:solidFill>
                    <a:cs typeface="Poppins SemiBold" panose="02000000000000000000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a:rPr lang="pl-PL" sz="540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𝑝</m:t>
                    </m:r>
                    <m:r>
                      <a:rPr lang="en-US" sz="540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(</m:t>
                    </m:r>
                    <m:r>
                      <a:rPr lang="en-US" sz="5400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𝑥</m:t>
                    </m:r>
                    <m:r>
                      <a:rPr lang="en-US" sz="540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)</m:t>
                    </m:r>
                    <m:r>
                      <a:rPr lang="pl-PL" sz="540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=</m:t>
                    </m:r>
                    <m:r>
                      <a:rPr lang="en-US" sz="540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1</m:t>
                    </m:r>
                  </m:oMath>
                </a14:m>
                <a:r>
                  <a:rPr lang="en-US" sz="5400">
                    <a:solidFill>
                      <a:schemeClr val="accent1"/>
                    </a:solidFill>
                    <a:cs typeface="Poppins SemiBold" panose="02000000000000000000" pitchFamily="2" charset="0"/>
                  </a:rPr>
                  <a:t>)</a:t>
                </a:r>
              </a:p>
            </p:txBody>
          </p:sp>
        </mc:Choice>
        <mc:Fallback>
          <p:sp>
            <p:nvSpPr>
              <p:cNvPr id="6" name="TextBox 13">
                <a:extLst>
                  <a:ext uri="{FF2B5EF4-FFF2-40B4-BE49-F238E27FC236}">
                    <a16:creationId xmlns:a16="http://schemas.microsoft.com/office/drawing/2014/main" id="{07640DBA-59EF-E899-3390-A4F42EA3AB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7028" y="9971334"/>
                <a:ext cx="20769944" cy="830997"/>
              </a:xfrm>
              <a:prstGeom prst="rect">
                <a:avLst/>
              </a:prstGeom>
              <a:blipFill>
                <a:blip r:embed="rId6"/>
                <a:stretch>
                  <a:fillRect l="-1965" t="-24638" b="-48551"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124125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674812" y="223834"/>
            <a:ext cx="22709188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pl-PL" sz="7200" b="1" err="1">
                <a:solidFill>
                  <a:schemeClr val="accent1"/>
                </a:solidFill>
                <a:cs typeface="Poppins SemiBold" panose="02000000000000000000" pitchFamily="2" charset="0"/>
              </a:rPr>
              <a:t>Czebyszev</a:t>
            </a:r>
            <a:r>
              <a:rPr lang="en-US" sz="7200" b="1">
                <a:solidFill>
                  <a:schemeClr val="accent1"/>
                </a:solidFill>
                <a:cs typeface="Poppins SemiBold" panose="02000000000000000000" pitchFamily="2" charset="0"/>
              </a:rPr>
              <a:t> polynomials 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D9DFF5BE-0895-E5DC-3FF2-C4B44E4CE66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70247"/>
          <a:stretch/>
        </p:blipFill>
        <p:spPr>
          <a:xfrm>
            <a:off x="1674812" y="1331830"/>
            <a:ext cx="19237884" cy="145134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13">
                <a:extLst>
                  <a:ext uri="{FF2B5EF4-FFF2-40B4-BE49-F238E27FC236}">
                    <a16:creationId xmlns:a16="http://schemas.microsoft.com/office/drawing/2014/main" id="{86361371-BCE9-FD59-2F2B-1EE297D01ED0}"/>
                  </a:ext>
                </a:extLst>
              </p:cNvPr>
              <p:cNvSpPr txBox="1"/>
              <p:nvPr/>
            </p:nvSpPr>
            <p:spPr>
              <a:xfrm>
                <a:off x="9689787" y="1564588"/>
                <a:ext cx="3490186" cy="67710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4400">
                    <a:solidFill>
                      <a:schemeClr val="accent1"/>
                    </a:solidFill>
                    <a:cs typeface="Poppins SemiBold" panose="02000000000000000000" pitchFamily="2" charset="0"/>
                  </a:rPr>
                  <a:t>weight</a:t>
                </a:r>
                <a:r>
                  <a:rPr lang="pl-PL" sz="4400">
                    <a:solidFill>
                      <a:schemeClr val="accent1"/>
                    </a:solidFill>
                    <a:cs typeface="Poppins SemiBold" panose="02000000000000000000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a:rPr lang="pl-PL" sz="440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𝑝</m:t>
                    </m:r>
                    <m:r>
                      <a:rPr lang="en-US" sz="440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(</m:t>
                    </m:r>
                    <m:r>
                      <a:rPr lang="en-US" sz="4400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𝑥</m:t>
                    </m:r>
                    <m:r>
                      <a:rPr lang="en-US" sz="440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)</m:t>
                    </m:r>
                    <m:r>
                      <a:rPr lang="pl-PL" sz="440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=</m:t>
                    </m:r>
                  </m:oMath>
                </a14:m>
                <a:endParaRPr lang="en-US" sz="4400">
                  <a:solidFill>
                    <a:schemeClr val="accent1"/>
                  </a:solidFill>
                  <a:cs typeface="Poppins SemiBold" panose="02000000000000000000" pitchFamily="2" charset="0"/>
                </a:endParaRPr>
              </a:p>
            </p:txBody>
          </p:sp>
        </mc:Choice>
        <mc:Fallback>
          <p:sp>
            <p:nvSpPr>
              <p:cNvPr id="9" name="TextBox 13">
                <a:extLst>
                  <a:ext uri="{FF2B5EF4-FFF2-40B4-BE49-F238E27FC236}">
                    <a16:creationId xmlns:a16="http://schemas.microsoft.com/office/drawing/2014/main" id="{86361371-BCE9-FD59-2F2B-1EE297D01E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9787" y="1564588"/>
                <a:ext cx="3490186" cy="677108"/>
              </a:xfrm>
              <a:prstGeom prst="rect">
                <a:avLst/>
              </a:prstGeom>
              <a:blipFill>
                <a:blip r:embed="rId5"/>
                <a:stretch>
                  <a:fillRect l="-9582" t="-23894" b="-46903"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13">
            <a:extLst>
              <a:ext uri="{FF2B5EF4-FFF2-40B4-BE49-F238E27FC236}">
                <a16:creationId xmlns:a16="http://schemas.microsoft.com/office/drawing/2014/main" id="{84FBEAF1-CBBA-5A8E-BE8A-E14F1BE7015E}"/>
              </a:ext>
            </a:extLst>
          </p:cNvPr>
          <p:cNvSpPr txBox="1"/>
          <p:nvPr/>
        </p:nvSpPr>
        <p:spPr>
          <a:xfrm>
            <a:off x="15879686" y="1028907"/>
            <a:ext cx="926355" cy="20571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 lang="en-US" sz="4400">
              <a:solidFill>
                <a:schemeClr val="accent1"/>
              </a:solidFill>
              <a:cs typeface="Poppins SemiBold" panose="02000000000000000000" pitchFamily="2" charset="0"/>
            </a:endParaRPr>
          </a:p>
        </p:txBody>
      </p:sp>
      <p:pic>
        <p:nvPicPr>
          <p:cNvPr id="12" name="Obraz 11">
            <a:extLst>
              <a:ext uri="{FF2B5EF4-FFF2-40B4-BE49-F238E27FC236}">
                <a16:creationId xmlns:a16="http://schemas.microsoft.com/office/drawing/2014/main" id="{B2DD4EF5-80C0-82F2-0CE1-96CE9D514B0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631" t="32636" r="30689" b="37611"/>
          <a:stretch/>
        </p:blipFill>
        <p:spPr>
          <a:xfrm>
            <a:off x="7714218" y="3217893"/>
            <a:ext cx="7441324" cy="1451341"/>
          </a:xfrm>
          <a:prstGeom prst="rect">
            <a:avLst/>
          </a:prstGeom>
        </p:spPr>
      </p:pic>
      <p:pic>
        <p:nvPicPr>
          <p:cNvPr id="13" name="Obraz 12">
            <a:extLst>
              <a:ext uri="{FF2B5EF4-FFF2-40B4-BE49-F238E27FC236}">
                <a16:creationId xmlns:a16="http://schemas.microsoft.com/office/drawing/2014/main" id="{79A7B164-C221-C4B1-5BB0-C360EBDCC15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952" t="63961" r="19322" b="8435"/>
          <a:stretch/>
        </p:blipFill>
        <p:spPr>
          <a:xfrm>
            <a:off x="6831724" y="4669234"/>
            <a:ext cx="10720552" cy="1346547"/>
          </a:xfrm>
          <a:prstGeom prst="rect">
            <a:avLst/>
          </a:prstGeom>
        </p:spPr>
      </p:pic>
      <p:pic>
        <p:nvPicPr>
          <p:cNvPr id="16" name="Obraz 15">
            <a:extLst>
              <a:ext uri="{FF2B5EF4-FFF2-40B4-BE49-F238E27FC236}">
                <a16:creationId xmlns:a16="http://schemas.microsoft.com/office/drawing/2014/main" id="{73DA7F59-CFB8-8C27-3F4A-7134B3418E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879686" y="6430727"/>
            <a:ext cx="7572286" cy="5204224"/>
          </a:xfrm>
          <a:prstGeom prst="rect">
            <a:avLst/>
          </a:prstGeom>
        </p:spPr>
      </p:pic>
      <p:pic>
        <p:nvPicPr>
          <p:cNvPr id="18" name="Obraz 17">
            <a:extLst>
              <a:ext uri="{FF2B5EF4-FFF2-40B4-BE49-F238E27FC236}">
                <a16:creationId xmlns:a16="http://schemas.microsoft.com/office/drawing/2014/main" id="{130AAC7A-EA2A-1418-7DAF-0EE656AF35E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01092" y="7526799"/>
            <a:ext cx="8586519" cy="980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5014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674812" y="223834"/>
            <a:ext cx="22709188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pl-PL" sz="7200" b="1" err="1">
                <a:solidFill>
                  <a:schemeClr val="accent1"/>
                </a:solidFill>
                <a:cs typeface="Poppins SemiBold" panose="02000000000000000000" pitchFamily="2" charset="0"/>
              </a:rPr>
              <a:t>Legendre</a:t>
            </a:r>
            <a:r>
              <a:rPr lang="en-US" sz="7200" b="1">
                <a:solidFill>
                  <a:schemeClr val="accent1"/>
                </a:solidFill>
                <a:cs typeface="Poppins SemiBold" panose="02000000000000000000" pitchFamily="2" charset="0"/>
              </a:rPr>
              <a:t> polynomials </a:t>
            </a:r>
          </a:p>
        </p:txBody>
      </p:sp>
      <p:sp>
        <p:nvSpPr>
          <p:cNvPr id="10" name="TextBox 13">
            <a:extLst>
              <a:ext uri="{FF2B5EF4-FFF2-40B4-BE49-F238E27FC236}">
                <a16:creationId xmlns:a16="http://schemas.microsoft.com/office/drawing/2014/main" id="{84FBEAF1-CBBA-5A8E-BE8A-E14F1BE7015E}"/>
              </a:ext>
            </a:extLst>
          </p:cNvPr>
          <p:cNvSpPr txBox="1"/>
          <p:nvPr/>
        </p:nvSpPr>
        <p:spPr>
          <a:xfrm>
            <a:off x="15879686" y="1028907"/>
            <a:ext cx="926355" cy="20571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 lang="en-US" sz="4400">
              <a:solidFill>
                <a:schemeClr val="accent1"/>
              </a:solidFill>
              <a:cs typeface="Poppins SemiBold" panose="02000000000000000000" pitchFamily="2" charset="0"/>
            </a:endParaRP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3E64336E-831B-58D2-76FF-8AC8E6FC9B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4576" y="1749291"/>
            <a:ext cx="16832773" cy="1995375"/>
          </a:xfrm>
          <a:prstGeom prst="rect">
            <a:avLst/>
          </a:prstGeom>
        </p:spPr>
      </p:pic>
      <p:sp>
        <p:nvSpPr>
          <p:cNvPr id="5" name="TextBox 13">
            <a:extLst>
              <a:ext uri="{FF2B5EF4-FFF2-40B4-BE49-F238E27FC236}">
                <a16:creationId xmlns:a16="http://schemas.microsoft.com/office/drawing/2014/main" id="{3CB220A1-5DFD-39C0-04A8-4B8D65FC21EA}"/>
              </a:ext>
            </a:extLst>
          </p:cNvPr>
          <p:cNvSpPr txBox="1"/>
          <p:nvPr/>
        </p:nvSpPr>
        <p:spPr>
          <a:xfrm>
            <a:off x="11955877" y="2170365"/>
            <a:ext cx="2012372" cy="11079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 lang="en-US" sz="5400">
              <a:solidFill>
                <a:schemeClr val="accent1"/>
              </a:solidFill>
              <a:cs typeface="Poppins SemiBold" panose="02000000000000000000" pitchFamily="2" charset="0"/>
            </a:endParaRPr>
          </a:p>
        </p:txBody>
      </p:sp>
      <p:sp>
        <p:nvSpPr>
          <p:cNvPr id="7" name="TextBox 13">
            <a:extLst>
              <a:ext uri="{FF2B5EF4-FFF2-40B4-BE49-F238E27FC236}">
                <a16:creationId xmlns:a16="http://schemas.microsoft.com/office/drawing/2014/main" id="{B553459A-954B-3351-01C5-88F53C7C852A}"/>
              </a:ext>
            </a:extLst>
          </p:cNvPr>
          <p:cNvSpPr txBox="1"/>
          <p:nvPr/>
        </p:nvSpPr>
        <p:spPr>
          <a:xfrm>
            <a:off x="16101848" y="2057501"/>
            <a:ext cx="1103587" cy="11079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 lang="en-US" sz="5400">
              <a:solidFill>
                <a:schemeClr val="accent1"/>
              </a:solidFill>
              <a:cs typeface="Poppins SemiBold" panose="02000000000000000000" pitchFamily="2" charset="0"/>
            </a:endParaRPr>
          </a:p>
        </p:txBody>
      </p:sp>
      <p:pic>
        <p:nvPicPr>
          <p:cNvPr id="11" name="Obraz 10">
            <a:extLst>
              <a:ext uri="{FF2B5EF4-FFF2-40B4-BE49-F238E27FC236}">
                <a16:creationId xmlns:a16="http://schemas.microsoft.com/office/drawing/2014/main" id="{D7FA04E8-3FB6-5FA4-E8A0-56943ABED4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57591" y="3400013"/>
            <a:ext cx="12426741" cy="2529121"/>
          </a:xfrm>
          <a:prstGeom prst="rect">
            <a:avLst/>
          </a:prstGeom>
        </p:spPr>
      </p:pic>
      <p:pic>
        <p:nvPicPr>
          <p:cNvPr id="16" name="Obraz 15">
            <a:extLst>
              <a:ext uri="{FF2B5EF4-FFF2-40B4-BE49-F238E27FC236}">
                <a16:creationId xmlns:a16="http://schemas.microsoft.com/office/drawing/2014/main" id="{D70F116E-E9C2-242A-5396-8E063014B4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49962" y="5774720"/>
            <a:ext cx="6012244" cy="5668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1033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674812" y="223834"/>
            <a:ext cx="22709188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pl-PL" sz="7200" b="1" err="1">
                <a:solidFill>
                  <a:schemeClr val="accent1"/>
                </a:solidFill>
                <a:cs typeface="Poppins SemiBold" panose="02000000000000000000" pitchFamily="2" charset="0"/>
              </a:rPr>
              <a:t>Legendre</a:t>
            </a:r>
            <a:r>
              <a:rPr lang="en-US" sz="7200" b="1">
                <a:solidFill>
                  <a:schemeClr val="accent1"/>
                </a:solidFill>
                <a:cs typeface="Poppins SemiBold" panose="02000000000000000000" pitchFamily="2" charset="0"/>
              </a:rPr>
              <a:t> polynomials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13">
                <a:extLst>
                  <a:ext uri="{FF2B5EF4-FFF2-40B4-BE49-F238E27FC236}">
                    <a16:creationId xmlns:a16="http://schemas.microsoft.com/office/drawing/2014/main" id="{3CB220A1-5DFD-39C0-04A8-4B8D65FC21EA}"/>
                  </a:ext>
                </a:extLst>
              </p:cNvPr>
              <p:cNvSpPr txBox="1"/>
              <p:nvPr/>
            </p:nvSpPr>
            <p:spPr>
              <a:xfrm>
                <a:off x="3216166" y="2170365"/>
                <a:ext cx="15639393" cy="83099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5400">
                    <a:solidFill>
                      <a:schemeClr val="accent1"/>
                    </a:solidFill>
                    <a:cs typeface="Poppins SemiBold" panose="02000000000000000000" pitchFamily="2" charset="0"/>
                  </a:rPr>
                  <a:t>Defined for an interval</a:t>
                </a:r>
                <a:r>
                  <a:rPr lang="pl-PL" sz="5400">
                    <a:solidFill>
                      <a:schemeClr val="accent1"/>
                    </a:solidFill>
                    <a:cs typeface="Poppins SemiBold" panose="02000000000000000000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a:rPr lang="pl-PL" sz="5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𝑥</m:t>
                    </m:r>
                    <m:r>
                      <a:rPr lang="pl-PL" sz="5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pl-PL" sz="5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</m:ctrlPr>
                      </m:dPr>
                      <m:e>
                        <m:r>
                          <a:rPr lang="pl-PL" sz="5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  <m:t>0, \</m:t>
                        </m:r>
                        <m:r>
                          <m:rPr>
                            <m:sty m:val="p"/>
                          </m:rPr>
                          <a:rPr lang="pl-PL" sz="5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  <m:t>inf</m:t>
                        </m:r>
                        <m:r>
                          <a:rPr lang="pl-PL" sz="5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pl-PL" sz="5400">
                    <a:solidFill>
                      <a:schemeClr val="accent1"/>
                    </a:solidFill>
                    <a:cs typeface="Poppins SemiBold" panose="02000000000000000000" pitchFamily="2" charset="0"/>
                  </a:rPr>
                  <a:t> with </a:t>
                </a:r>
                <a:r>
                  <a:rPr lang="pl-PL" sz="5400" err="1">
                    <a:solidFill>
                      <a:schemeClr val="accent1"/>
                    </a:solidFill>
                    <a:cs typeface="Poppins SemiBold" panose="02000000000000000000" pitchFamily="2" charset="0"/>
                  </a:rPr>
                  <a:t>weight</a:t>
                </a:r>
                <a:r>
                  <a:rPr lang="pl-PL" sz="5400">
                    <a:solidFill>
                      <a:schemeClr val="accent1"/>
                    </a:solidFill>
                    <a:cs typeface="Poppins SemiBold" panose="02000000000000000000" pitchFamily="2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l-PL" sz="5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</m:ctrlPr>
                      </m:sSupPr>
                      <m:e>
                        <m:r>
                          <a:rPr lang="pl-PL" sz="5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  <m:t>𝑒</m:t>
                        </m:r>
                      </m:e>
                      <m:sup>
                        <m:r>
                          <a:rPr lang="pl-PL" sz="5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  <m:t>−</m:t>
                        </m:r>
                        <m:r>
                          <a:rPr lang="pl-PL" sz="5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  <m:t>𝑥</m:t>
                        </m:r>
                      </m:sup>
                    </m:sSup>
                  </m:oMath>
                </a14:m>
                <a:endParaRPr lang="en-US" sz="5400">
                  <a:solidFill>
                    <a:schemeClr val="accent1"/>
                  </a:solidFill>
                  <a:cs typeface="Poppins SemiBold" panose="02000000000000000000" pitchFamily="2" charset="0"/>
                </a:endParaRPr>
              </a:p>
            </p:txBody>
          </p:sp>
        </mc:Choice>
        <mc:Fallback>
          <p:sp>
            <p:nvSpPr>
              <p:cNvPr id="5" name="TextBox 13">
                <a:extLst>
                  <a:ext uri="{FF2B5EF4-FFF2-40B4-BE49-F238E27FC236}">
                    <a16:creationId xmlns:a16="http://schemas.microsoft.com/office/drawing/2014/main" id="{3CB220A1-5DFD-39C0-04A8-4B8D65FC21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6166" y="2170365"/>
                <a:ext cx="15639393" cy="830997"/>
              </a:xfrm>
              <a:prstGeom prst="rect">
                <a:avLst/>
              </a:prstGeom>
              <a:blipFill>
                <a:blip r:embed="rId4"/>
                <a:stretch>
                  <a:fillRect l="-2649" t="-23913" b="-49275"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Obraz 15">
            <a:extLst>
              <a:ext uri="{FF2B5EF4-FFF2-40B4-BE49-F238E27FC236}">
                <a16:creationId xmlns:a16="http://schemas.microsoft.com/office/drawing/2014/main" id="{D70F116E-E9C2-242A-5396-8E063014B4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9962" y="5774720"/>
            <a:ext cx="6012244" cy="5668686"/>
          </a:xfrm>
          <a:prstGeom prst="rect">
            <a:avLst/>
          </a:prstGeom>
        </p:spPr>
      </p:pic>
      <p:pic>
        <p:nvPicPr>
          <p:cNvPr id="4" name="Obraz 3">
            <a:extLst>
              <a:ext uri="{FF2B5EF4-FFF2-40B4-BE49-F238E27FC236}">
                <a16:creationId xmlns:a16="http://schemas.microsoft.com/office/drawing/2014/main" id="{BBB9AD77-7DB4-D8E0-9107-5C53A35E4E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40014" y="3995552"/>
            <a:ext cx="13061895" cy="2478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1341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674812" y="223834"/>
            <a:ext cx="22709188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pl-PL" sz="7200" b="1" err="1">
                <a:solidFill>
                  <a:schemeClr val="accent1"/>
                </a:solidFill>
                <a:cs typeface="Poppins SemiBold" panose="02000000000000000000" pitchFamily="2" charset="0"/>
              </a:rPr>
              <a:t>Hermitte</a:t>
            </a:r>
            <a:r>
              <a:rPr lang="en-US" sz="7200" b="1">
                <a:solidFill>
                  <a:schemeClr val="accent1"/>
                </a:solidFill>
                <a:cs typeface="Poppins SemiBold" panose="02000000000000000000" pitchFamily="2" charset="0"/>
              </a:rPr>
              <a:t> polynomials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13">
                <a:extLst>
                  <a:ext uri="{FF2B5EF4-FFF2-40B4-BE49-F238E27FC236}">
                    <a16:creationId xmlns:a16="http://schemas.microsoft.com/office/drawing/2014/main" id="{3CB220A1-5DFD-39C0-04A8-4B8D65FC21EA}"/>
                  </a:ext>
                </a:extLst>
              </p:cNvPr>
              <p:cNvSpPr txBox="1"/>
              <p:nvPr/>
            </p:nvSpPr>
            <p:spPr>
              <a:xfrm>
                <a:off x="3216166" y="2170365"/>
                <a:ext cx="18918620" cy="94506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5400">
                    <a:solidFill>
                      <a:schemeClr val="accent1"/>
                    </a:solidFill>
                    <a:cs typeface="Poppins SemiBold" panose="02000000000000000000" pitchFamily="2" charset="0"/>
                  </a:rPr>
                  <a:t>Defined for an interval</a:t>
                </a:r>
                <a:r>
                  <a:rPr lang="pl-PL" sz="5400">
                    <a:solidFill>
                      <a:schemeClr val="accent1"/>
                    </a:solidFill>
                    <a:cs typeface="Poppins SemiBold" panose="02000000000000000000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a:rPr lang="pl-PL" sz="5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𝑥</m:t>
                    </m:r>
                    <m:r>
                      <a:rPr lang="pl-PL" sz="5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pl-PL" sz="5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</m:ctrlPr>
                      </m:dPr>
                      <m:e>
                        <m:r>
                          <a:rPr lang="pl-PL" sz="5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  <m:t>−\</m:t>
                        </m:r>
                        <m:r>
                          <m:rPr>
                            <m:sty m:val="p"/>
                          </m:rPr>
                          <a:rPr lang="pl-PL" sz="5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  <m:t>inf</m:t>
                        </m:r>
                        <m:r>
                          <a:rPr lang="pl-PL" sz="5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  <m:t>  , \</m:t>
                        </m:r>
                        <m:r>
                          <m:rPr>
                            <m:sty m:val="p"/>
                          </m:rPr>
                          <a:rPr lang="pl-PL" sz="5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  <m:t>inf</m:t>
                        </m:r>
                        <m:r>
                          <a:rPr lang="pl-PL" sz="5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pl-PL" sz="5400">
                    <a:solidFill>
                      <a:schemeClr val="accent1"/>
                    </a:solidFill>
                    <a:cs typeface="Poppins SemiBold" panose="02000000000000000000" pitchFamily="2" charset="0"/>
                  </a:rPr>
                  <a:t> with </a:t>
                </a:r>
                <a:r>
                  <a:rPr lang="pl-PL" sz="5400" err="1">
                    <a:solidFill>
                      <a:schemeClr val="accent1"/>
                    </a:solidFill>
                    <a:cs typeface="Poppins SemiBold" panose="02000000000000000000" pitchFamily="2" charset="0"/>
                  </a:rPr>
                  <a:t>weight</a:t>
                </a:r>
                <a:r>
                  <a:rPr lang="pl-PL" sz="5400">
                    <a:solidFill>
                      <a:schemeClr val="accent1"/>
                    </a:solidFill>
                    <a:cs typeface="Poppins SemiBold" panose="02000000000000000000" pitchFamily="2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l-PL" sz="5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</m:ctrlPr>
                      </m:sSupPr>
                      <m:e>
                        <m:r>
                          <a:rPr lang="pl-PL" sz="5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  <m:t>𝑒</m:t>
                        </m:r>
                      </m:e>
                      <m:sup>
                        <m:r>
                          <a:rPr lang="pl-PL" sz="5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  <m:t>−</m:t>
                        </m:r>
                        <m:sSup>
                          <m:sSupPr>
                            <m:ctrlPr>
                              <a:rPr lang="pl-PL" sz="5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Poppins SemiBold" panose="02000000000000000000" pitchFamily="2" charset="0"/>
                              </a:rPr>
                            </m:ctrlPr>
                          </m:sSupPr>
                          <m:e>
                            <m:r>
                              <a:rPr lang="pl-PL" sz="5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Poppins SemiBold" panose="02000000000000000000" pitchFamily="2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pl-PL" sz="5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Poppins SemiBold" panose="02000000000000000000" pitchFamily="2" charset="0"/>
                              </a:rPr>
                              <m:t>2</m:t>
                            </m:r>
                          </m:sup>
                        </m:sSup>
                      </m:sup>
                    </m:sSup>
                  </m:oMath>
                </a14:m>
                <a:endParaRPr lang="en-US" sz="5400">
                  <a:solidFill>
                    <a:schemeClr val="accent1"/>
                  </a:solidFill>
                  <a:cs typeface="Poppins SemiBold" panose="02000000000000000000" pitchFamily="2" charset="0"/>
                </a:endParaRPr>
              </a:p>
            </p:txBody>
          </p:sp>
        </mc:Choice>
        <mc:Fallback>
          <p:sp>
            <p:nvSpPr>
              <p:cNvPr id="5" name="TextBox 13">
                <a:extLst>
                  <a:ext uri="{FF2B5EF4-FFF2-40B4-BE49-F238E27FC236}">
                    <a16:creationId xmlns:a16="http://schemas.microsoft.com/office/drawing/2014/main" id="{3CB220A1-5DFD-39C0-04A8-4B8D65FC21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6166" y="2170365"/>
                <a:ext cx="18918620" cy="945067"/>
              </a:xfrm>
              <a:prstGeom prst="rect">
                <a:avLst/>
              </a:prstGeom>
              <a:blipFill>
                <a:blip r:embed="rId4"/>
                <a:stretch>
                  <a:fillRect l="-2190" t="-8917" b="-43312"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Obraz 2">
            <a:extLst>
              <a:ext uri="{FF2B5EF4-FFF2-40B4-BE49-F238E27FC236}">
                <a16:creationId xmlns:a16="http://schemas.microsoft.com/office/drawing/2014/main" id="{4D427D38-F49D-5975-7CC0-39EFBED6E64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83326"/>
          <a:stretch/>
        </p:blipFill>
        <p:spPr>
          <a:xfrm>
            <a:off x="907699" y="3115432"/>
            <a:ext cx="17447526" cy="1582692"/>
          </a:xfrm>
          <a:prstGeom prst="rect">
            <a:avLst/>
          </a:prstGeom>
        </p:spPr>
      </p:pic>
      <p:pic>
        <p:nvPicPr>
          <p:cNvPr id="6" name="Obraz 5">
            <a:extLst>
              <a:ext uri="{FF2B5EF4-FFF2-40B4-BE49-F238E27FC236}">
                <a16:creationId xmlns:a16="http://schemas.microsoft.com/office/drawing/2014/main" id="{5AF36923-4C6D-9EB3-C387-C18C9E277D8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5464" r="64360"/>
          <a:stretch/>
        </p:blipFill>
        <p:spPr>
          <a:xfrm>
            <a:off x="2610375" y="5419751"/>
            <a:ext cx="6218315" cy="6125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9404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4">
            <a:extLst>
              <a:ext uri="{FF2B5EF4-FFF2-40B4-BE49-F238E27FC236}">
                <a16:creationId xmlns:a16="http://schemas.microsoft.com/office/drawing/2014/main" id="{70DD8905-ADCF-0F0B-0C9A-DF094CF9A0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3750" y="1331830"/>
            <a:ext cx="19002230" cy="10021557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674813" y="223834"/>
            <a:ext cx="16091328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pl-PL" sz="7200" b="1" err="1">
                <a:solidFill>
                  <a:schemeClr val="accent1"/>
                </a:solidFill>
                <a:cs typeface="Poppins SemiBold" panose="02000000000000000000" pitchFamily="2" charset="0"/>
              </a:rPr>
              <a:t>Norms</a:t>
            </a:r>
            <a:endParaRPr lang="en-US" sz="7200" b="1">
              <a:solidFill>
                <a:schemeClr val="accent1"/>
              </a:solidFill>
              <a:cs typeface="Poppins SemiBold" panose="02000000000000000000" pitchFamily="2" charset="0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0" y="3135631"/>
            <a:ext cx="1674813" cy="0"/>
          </a:xfrm>
          <a:prstGeom prst="line">
            <a:avLst/>
          </a:prstGeom>
          <a:ln w="76200">
            <a:solidFill>
              <a:srgbClr val="FBB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3">
            <a:extLst>
              <a:ext uri="{FF2B5EF4-FFF2-40B4-BE49-F238E27FC236}">
                <a16:creationId xmlns:a16="http://schemas.microsoft.com/office/drawing/2014/main" id="{80F52F2D-E26B-E744-3C42-670DAE4D1928}"/>
              </a:ext>
            </a:extLst>
          </p:cNvPr>
          <p:cNvSpPr txBox="1"/>
          <p:nvPr/>
        </p:nvSpPr>
        <p:spPr>
          <a:xfrm>
            <a:off x="7031422" y="1331830"/>
            <a:ext cx="13141882" cy="8309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5400">
                <a:solidFill>
                  <a:schemeClr val="accent1"/>
                </a:solidFill>
                <a:cs typeface="Poppins SemiBold" panose="02000000000000000000" pitchFamily="2" charset="0"/>
              </a:rPr>
              <a:t>is a norm if it meets the conditions:</a:t>
            </a:r>
          </a:p>
        </p:txBody>
      </p:sp>
      <p:sp>
        <p:nvSpPr>
          <p:cNvPr id="8" name="Prostokąt 7">
            <a:extLst>
              <a:ext uri="{FF2B5EF4-FFF2-40B4-BE49-F238E27FC236}">
                <a16:creationId xmlns:a16="http://schemas.microsoft.com/office/drawing/2014/main" id="{568CD8EA-1A8C-2A41-1509-9FE6239D09E0}"/>
              </a:ext>
            </a:extLst>
          </p:cNvPr>
          <p:cNvSpPr/>
          <p:nvPr/>
        </p:nvSpPr>
        <p:spPr>
          <a:xfrm>
            <a:off x="10405241" y="6558455"/>
            <a:ext cx="1450428" cy="10089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6" name="TextBox 13">
            <a:extLst>
              <a:ext uri="{FF2B5EF4-FFF2-40B4-BE49-F238E27FC236}">
                <a16:creationId xmlns:a16="http://schemas.microsoft.com/office/drawing/2014/main" id="{736D54FA-AD35-B932-643A-2FB523D8C7E7}"/>
              </a:ext>
            </a:extLst>
          </p:cNvPr>
          <p:cNvSpPr txBox="1"/>
          <p:nvPr/>
        </p:nvSpPr>
        <p:spPr>
          <a:xfrm>
            <a:off x="6076335" y="2449717"/>
            <a:ext cx="1191061" cy="8309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pl-PL" sz="5400" err="1">
                <a:solidFill>
                  <a:schemeClr val="accent1"/>
                </a:solidFill>
                <a:cs typeface="Poppins SemiBold" panose="02000000000000000000" pitchFamily="2" charset="0"/>
              </a:rPr>
              <a:t>if</a:t>
            </a:r>
            <a:endParaRPr lang="en-US" sz="5400">
              <a:solidFill>
                <a:schemeClr val="accent1"/>
              </a:solidFill>
              <a:cs typeface="Poppins SemiBold" panose="02000000000000000000" pitchFamily="2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13">
                <a:extLst>
                  <a:ext uri="{FF2B5EF4-FFF2-40B4-BE49-F238E27FC236}">
                    <a16:creationId xmlns:a16="http://schemas.microsoft.com/office/drawing/2014/main" id="{98B8B710-D27E-74D5-AEC4-9CB331D57062}"/>
                  </a:ext>
                </a:extLst>
              </p:cNvPr>
              <p:cNvSpPr txBox="1"/>
              <p:nvPr/>
            </p:nvSpPr>
            <p:spPr>
              <a:xfrm>
                <a:off x="2873750" y="5895018"/>
                <a:ext cx="17199874" cy="89518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5400">
                    <a:solidFill>
                      <a:schemeClr val="accent1"/>
                    </a:solidFill>
                    <a:cs typeface="Poppins SemiBold" panose="02000000000000000000" pitchFamily="2" charset="0"/>
                  </a:rPr>
                  <a:t>The function </a:t>
                </a:r>
                <a14:m>
                  <m:oMath xmlns:m="http://schemas.openxmlformats.org/officeDocument/2006/math">
                    <m:r>
                      <a:rPr lang="pl-PL" sz="5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||</m:t>
                    </m:r>
                    <m:r>
                      <a:rPr lang="pl-PL" sz="5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Poppins SemiBold" panose="02000000000000000000" pitchFamily="2" charset="0"/>
                      </a:rPr>
                      <m:t>∙|</m:t>
                    </m:r>
                    <m:sSub>
                      <m:sSubPr>
                        <m:ctrlPr>
                          <a:rPr lang="pl-PL" sz="5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Poppins SemiBold" panose="02000000000000000000" pitchFamily="2" charset="0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|"/>
                            <m:ctrlPr>
                              <a:rPr lang="pl-PL" sz="5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Poppins SemiBold" panose="02000000000000000000" pitchFamily="2" charset="0"/>
                              </a:rPr>
                            </m:ctrlPr>
                          </m:dPr>
                          <m:e>
                            <m:r>
                              <a:rPr lang="pl-PL">
                                <a:latin typeface="Cambria Math" panose="02040503050406030204" pitchFamily="18" charset="0"/>
                              </a:rPr>
                              <m:t>​</m:t>
                            </m:r>
                          </m:e>
                        </m:d>
                      </m:e>
                      <m:sub>
                        <m:r>
                          <a:rPr lang="pl-PL" sz="5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Poppins SemiBold" panose="02000000000000000000" pitchFamily="2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5400">
                    <a:solidFill>
                      <a:schemeClr val="accent1"/>
                    </a:solidFill>
                    <a:cs typeface="Poppins SemiBold" panose="02000000000000000000" pitchFamily="2" charset="0"/>
                  </a:rPr>
                  <a:t>is called p-norm and satisfies:</a:t>
                </a:r>
              </a:p>
            </p:txBody>
          </p:sp>
        </mc:Choice>
        <mc:Fallback>
          <p:sp>
            <p:nvSpPr>
              <p:cNvPr id="9" name="TextBox 13">
                <a:extLst>
                  <a:ext uri="{FF2B5EF4-FFF2-40B4-BE49-F238E27FC236}">
                    <a16:creationId xmlns:a16="http://schemas.microsoft.com/office/drawing/2014/main" id="{98B8B710-D27E-74D5-AEC4-9CB331D570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3750" y="5895018"/>
                <a:ext cx="17199874" cy="895181"/>
              </a:xfrm>
              <a:prstGeom prst="rect">
                <a:avLst/>
              </a:prstGeom>
              <a:blipFill>
                <a:blip r:embed="rId5"/>
                <a:stretch>
                  <a:fillRect l="-2373" t="-21477" b="-38926"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710742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674812" y="223834"/>
            <a:ext cx="22709188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pl-PL" sz="7200" b="1" err="1">
                <a:solidFill>
                  <a:schemeClr val="accent1"/>
                </a:solidFill>
                <a:cs typeface="Poppins SemiBold" panose="02000000000000000000" pitchFamily="2" charset="0"/>
              </a:rPr>
              <a:t>Hermitte</a:t>
            </a:r>
            <a:r>
              <a:rPr lang="en-US" sz="7200" b="1">
                <a:solidFill>
                  <a:schemeClr val="accent1"/>
                </a:solidFill>
                <a:cs typeface="Poppins SemiBold" panose="02000000000000000000" pitchFamily="2" charset="0"/>
              </a:rPr>
              <a:t> polynomials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13">
                <a:extLst>
                  <a:ext uri="{FF2B5EF4-FFF2-40B4-BE49-F238E27FC236}">
                    <a16:creationId xmlns:a16="http://schemas.microsoft.com/office/drawing/2014/main" id="{3CB220A1-5DFD-39C0-04A8-4B8D65FC21EA}"/>
                  </a:ext>
                </a:extLst>
              </p:cNvPr>
              <p:cNvSpPr txBox="1"/>
              <p:nvPr/>
            </p:nvSpPr>
            <p:spPr>
              <a:xfrm>
                <a:off x="3216166" y="2170365"/>
                <a:ext cx="18918620" cy="94506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5400">
                    <a:solidFill>
                      <a:schemeClr val="accent1"/>
                    </a:solidFill>
                    <a:cs typeface="Poppins SemiBold" panose="02000000000000000000" pitchFamily="2" charset="0"/>
                  </a:rPr>
                  <a:t>Defined for an interval</a:t>
                </a:r>
                <a:r>
                  <a:rPr lang="pl-PL" sz="5400">
                    <a:solidFill>
                      <a:schemeClr val="accent1"/>
                    </a:solidFill>
                    <a:cs typeface="Poppins SemiBold" panose="02000000000000000000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a:rPr lang="pl-PL" sz="5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𝑥</m:t>
                    </m:r>
                    <m:r>
                      <a:rPr lang="pl-PL" sz="5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pl-PL" sz="5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</m:ctrlPr>
                      </m:dPr>
                      <m:e>
                        <m:r>
                          <a:rPr lang="pl-PL" sz="5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  <m:t>−\</m:t>
                        </m:r>
                        <m:r>
                          <m:rPr>
                            <m:sty m:val="p"/>
                          </m:rPr>
                          <a:rPr lang="pl-PL" sz="5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  <m:t>inf</m:t>
                        </m:r>
                        <m:r>
                          <a:rPr lang="pl-PL" sz="5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  <m:t>  , \</m:t>
                        </m:r>
                        <m:r>
                          <m:rPr>
                            <m:sty m:val="p"/>
                          </m:rPr>
                          <a:rPr lang="pl-PL" sz="5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  <m:t>inf</m:t>
                        </m:r>
                        <m:r>
                          <a:rPr lang="pl-PL" sz="5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pl-PL" sz="5400">
                    <a:solidFill>
                      <a:schemeClr val="accent1"/>
                    </a:solidFill>
                    <a:cs typeface="Poppins SemiBold" panose="02000000000000000000" pitchFamily="2" charset="0"/>
                  </a:rPr>
                  <a:t> with </a:t>
                </a:r>
                <a:r>
                  <a:rPr lang="pl-PL" sz="5400" err="1">
                    <a:solidFill>
                      <a:schemeClr val="accent1"/>
                    </a:solidFill>
                    <a:cs typeface="Poppins SemiBold" panose="02000000000000000000" pitchFamily="2" charset="0"/>
                  </a:rPr>
                  <a:t>weight</a:t>
                </a:r>
                <a:r>
                  <a:rPr lang="pl-PL" sz="5400">
                    <a:solidFill>
                      <a:schemeClr val="accent1"/>
                    </a:solidFill>
                    <a:cs typeface="Poppins SemiBold" panose="02000000000000000000" pitchFamily="2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l-PL" sz="5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</m:ctrlPr>
                      </m:sSupPr>
                      <m:e>
                        <m:r>
                          <a:rPr lang="pl-PL" sz="5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  <m:t>𝑒</m:t>
                        </m:r>
                      </m:e>
                      <m:sup>
                        <m:r>
                          <a:rPr lang="pl-PL" sz="5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  <m:t>−</m:t>
                        </m:r>
                        <m:sSup>
                          <m:sSupPr>
                            <m:ctrlPr>
                              <a:rPr lang="pl-PL" sz="5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Poppins SemiBold" panose="02000000000000000000" pitchFamily="2" charset="0"/>
                              </a:rPr>
                            </m:ctrlPr>
                          </m:sSupPr>
                          <m:e>
                            <m:r>
                              <a:rPr lang="pl-PL" sz="5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Poppins SemiBold" panose="02000000000000000000" pitchFamily="2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pl-PL" sz="5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Poppins SemiBold" panose="02000000000000000000" pitchFamily="2" charset="0"/>
                              </a:rPr>
                              <m:t>2</m:t>
                            </m:r>
                          </m:sup>
                        </m:sSup>
                      </m:sup>
                    </m:sSup>
                  </m:oMath>
                </a14:m>
                <a:endParaRPr lang="en-US" sz="5400">
                  <a:solidFill>
                    <a:schemeClr val="accent1"/>
                  </a:solidFill>
                  <a:cs typeface="Poppins SemiBold" panose="02000000000000000000" pitchFamily="2" charset="0"/>
                </a:endParaRPr>
              </a:p>
            </p:txBody>
          </p:sp>
        </mc:Choice>
        <mc:Fallback>
          <p:sp>
            <p:nvSpPr>
              <p:cNvPr id="5" name="TextBox 13">
                <a:extLst>
                  <a:ext uri="{FF2B5EF4-FFF2-40B4-BE49-F238E27FC236}">
                    <a16:creationId xmlns:a16="http://schemas.microsoft.com/office/drawing/2014/main" id="{3CB220A1-5DFD-39C0-04A8-4B8D65FC21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6166" y="2170365"/>
                <a:ext cx="18918620" cy="945067"/>
              </a:xfrm>
              <a:prstGeom prst="rect">
                <a:avLst/>
              </a:prstGeom>
              <a:blipFill>
                <a:blip r:embed="rId4"/>
                <a:stretch>
                  <a:fillRect l="-2190" t="-8917" b="-43312"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Obraz 2">
            <a:extLst>
              <a:ext uri="{FF2B5EF4-FFF2-40B4-BE49-F238E27FC236}">
                <a16:creationId xmlns:a16="http://schemas.microsoft.com/office/drawing/2014/main" id="{4D427D38-F49D-5975-7CC0-39EFBED6E64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83326"/>
          <a:stretch/>
        </p:blipFill>
        <p:spPr>
          <a:xfrm>
            <a:off x="907699" y="3115432"/>
            <a:ext cx="17447526" cy="1582692"/>
          </a:xfrm>
          <a:prstGeom prst="rect">
            <a:avLst/>
          </a:prstGeom>
        </p:spPr>
      </p:pic>
      <p:pic>
        <p:nvPicPr>
          <p:cNvPr id="6" name="Obraz 5">
            <a:extLst>
              <a:ext uri="{FF2B5EF4-FFF2-40B4-BE49-F238E27FC236}">
                <a16:creationId xmlns:a16="http://schemas.microsoft.com/office/drawing/2014/main" id="{5AF36923-4C6D-9EB3-C387-C18C9E277D8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5464" r="64360"/>
          <a:stretch/>
        </p:blipFill>
        <p:spPr>
          <a:xfrm>
            <a:off x="2610375" y="5419751"/>
            <a:ext cx="6218315" cy="6125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5819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674813" y="223834"/>
            <a:ext cx="16091328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pl-PL" sz="7200" b="1" err="1">
                <a:solidFill>
                  <a:schemeClr val="accent1"/>
                </a:solidFill>
                <a:cs typeface="Poppins SemiBold" panose="02000000000000000000" pitchFamily="2" charset="0"/>
              </a:rPr>
              <a:t>Distances</a:t>
            </a:r>
            <a:endParaRPr lang="en-US" sz="7200" b="1">
              <a:solidFill>
                <a:schemeClr val="accent1"/>
              </a:solidFill>
              <a:cs typeface="Poppins SemiBold" panose="02000000000000000000" pitchFamily="2" charset="0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0" y="3135631"/>
            <a:ext cx="1674813" cy="0"/>
          </a:xfrm>
          <a:prstGeom prst="line">
            <a:avLst/>
          </a:prstGeom>
          <a:ln w="76200">
            <a:solidFill>
              <a:srgbClr val="FBB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3">
            <a:extLst>
              <a:ext uri="{FF2B5EF4-FFF2-40B4-BE49-F238E27FC236}">
                <a16:creationId xmlns:a16="http://schemas.microsoft.com/office/drawing/2014/main" id="{80F52F2D-E26B-E744-3C42-670DAE4D1928}"/>
              </a:ext>
            </a:extLst>
          </p:cNvPr>
          <p:cNvSpPr txBox="1"/>
          <p:nvPr/>
        </p:nvSpPr>
        <p:spPr>
          <a:xfrm>
            <a:off x="2046467" y="1744785"/>
            <a:ext cx="19633662" cy="8309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5400">
                <a:solidFill>
                  <a:schemeClr val="accent1"/>
                </a:solidFill>
                <a:cs typeface="Poppins SemiBold" panose="02000000000000000000" pitchFamily="2" charset="0"/>
              </a:rPr>
              <a:t>A normalized vector space is a metric space with distance:</a:t>
            </a:r>
          </a:p>
        </p:txBody>
      </p:sp>
      <p:sp>
        <p:nvSpPr>
          <p:cNvPr id="8" name="Prostokąt 7">
            <a:extLst>
              <a:ext uri="{FF2B5EF4-FFF2-40B4-BE49-F238E27FC236}">
                <a16:creationId xmlns:a16="http://schemas.microsoft.com/office/drawing/2014/main" id="{568CD8EA-1A8C-2A41-1509-9FE6239D09E0}"/>
              </a:ext>
            </a:extLst>
          </p:cNvPr>
          <p:cNvSpPr/>
          <p:nvPr/>
        </p:nvSpPr>
        <p:spPr>
          <a:xfrm>
            <a:off x="10405241" y="6558455"/>
            <a:ext cx="1450428" cy="10089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13">
                <a:extLst>
                  <a:ext uri="{FF2B5EF4-FFF2-40B4-BE49-F238E27FC236}">
                    <a16:creationId xmlns:a16="http://schemas.microsoft.com/office/drawing/2014/main" id="{98B8B710-D27E-74D5-AEC4-9CB331D57062}"/>
                  </a:ext>
                </a:extLst>
              </p:cNvPr>
              <p:cNvSpPr txBox="1"/>
              <p:nvPr/>
            </p:nvSpPr>
            <p:spPr>
              <a:xfrm>
                <a:off x="2873750" y="5895018"/>
                <a:ext cx="17199874" cy="166199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5400">
                    <a:solidFill>
                      <a:schemeClr val="accent1"/>
                    </a:solidFill>
                    <a:cs typeface="Poppins SemiBold" panose="02000000000000000000" pitchFamily="2" charset="0"/>
                  </a:rPr>
                  <a:t>If, in addition, this normalized vector space </a:t>
                </a:r>
                <a14:m>
                  <m:oMath xmlns:m="http://schemas.openxmlformats.org/officeDocument/2006/math">
                    <m:r>
                      <a:rPr lang="en-US" sz="540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𝐸</m:t>
                    </m:r>
                  </m:oMath>
                </a14:m>
                <a:r>
                  <a:rPr lang="en-US" sz="5400">
                    <a:solidFill>
                      <a:schemeClr val="accent1"/>
                    </a:solidFill>
                    <a:cs typeface="Poppins SemiBold" panose="02000000000000000000" pitchFamily="2" charset="0"/>
                  </a:rPr>
                  <a:t> is complete, </a:t>
                </a:r>
                <a:endParaRPr lang="pl-PL" sz="5400">
                  <a:solidFill>
                    <a:schemeClr val="accent1"/>
                  </a:solidFill>
                  <a:cs typeface="Poppins SemiBold" panose="02000000000000000000" pitchFamily="2" charset="0"/>
                </a:endParaRPr>
              </a:p>
              <a:p>
                <a:r>
                  <a:rPr lang="en-US" sz="5400">
                    <a:solidFill>
                      <a:schemeClr val="accent1"/>
                    </a:solidFill>
                    <a:cs typeface="Poppins SemiBold" panose="02000000000000000000" pitchFamily="2" charset="0"/>
                  </a:rPr>
                  <a:t>it is called</a:t>
                </a:r>
                <a:r>
                  <a:rPr lang="pl-PL" sz="5400">
                    <a:solidFill>
                      <a:schemeClr val="accent1"/>
                    </a:solidFill>
                    <a:cs typeface="Poppins SemiBold" panose="02000000000000000000" pitchFamily="2" charset="0"/>
                  </a:rPr>
                  <a:t> </a:t>
                </a:r>
                <a:r>
                  <a:rPr lang="en-US" sz="5400">
                    <a:solidFill>
                      <a:schemeClr val="accent1"/>
                    </a:solidFill>
                    <a:cs typeface="Poppins SemiBold" panose="02000000000000000000" pitchFamily="2" charset="0"/>
                  </a:rPr>
                  <a:t>Banach’s</a:t>
                </a:r>
                <a:r>
                  <a:rPr lang="pl-PL" sz="5400">
                    <a:solidFill>
                      <a:schemeClr val="accent1"/>
                    </a:solidFill>
                    <a:cs typeface="Poppins SemiBold" panose="02000000000000000000" pitchFamily="2" charset="0"/>
                  </a:rPr>
                  <a:t> </a:t>
                </a:r>
                <a:r>
                  <a:rPr lang="en-US" sz="5400">
                    <a:solidFill>
                      <a:schemeClr val="accent1"/>
                    </a:solidFill>
                    <a:cs typeface="Poppins SemiBold" panose="02000000000000000000" pitchFamily="2" charset="0"/>
                  </a:rPr>
                  <a:t>space.</a:t>
                </a:r>
              </a:p>
            </p:txBody>
          </p:sp>
        </mc:Choice>
        <mc:Fallback>
          <p:sp>
            <p:nvSpPr>
              <p:cNvPr id="9" name="TextBox 13">
                <a:extLst>
                  <a:ext uri="{FF2B5EF4-FFF2-40B4-BE49-F238E27FC236}">
                    <a16:creationId xmlns:a16="http://schemas.microsoft.com/office/drawing/2014/main" id="{98B8B710-D27E-74D5-AEC4-9CB331D570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3750" y="5895018"/>
                <a:ext cx="17199874" cy="1661993"/>
              </a:xfrm>
              <a:prstGeom prst="rect">
                <a:avLst/>
              </a:prstGeom>
              <a:blipFill>
                <a:blip r:embed="rId4"/>
                <a:stretch>
                  <a:fillRect l="-2373" t="-12000" b="-23636"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13">
                <a:extLst>
                  <a:ext uri="{FF2B5EF4-FFF2-40B4-BE49-F238E27FC236}">
                    <a16:creationId xmlns:a16="http://schemas.microsoft.com/office/drawing/2014/main" id="{E613ECA3-647B-0C1C-92E4-A2A23A04B7D6}"/>
                  </a:ext>
                </a:extLst>
              </p:cNvPr>
              <p:cNvSpPr txBox="1"/>
              <p:nvPr/>
            </p:nvSpPr>
            <p:spPr>
              <a:xfrm>
                <a:off x="2375169" y="3819901"/>
                <a:ext cx="19633662" cy="83099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sz="5400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Poppins SemiBold" panose="02000000000000000000" pitchFamily="2" charset="0"/>
                        </a:rPr>
                        <m:t>𝑑</m:t>
                      </m:r>
                      <m:d>
                        <m:dPr>
                          <m:ctrlPr>
                            <a:rPr lang="pl-PL" sz="5400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</m:ctrlPr>
                        </m:dPr>
                        <m:e>
                          <m:r>
                            <a:rPr lang="pl-PL" sz="5400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𝑥</m:t>
                          </m:r>
                          <m:r>
                            <a:rPr lang="pl-PL" sz="5400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,</m:t>
                          </m:r>
                          <m:r>
                            <a:rPr lang="pl-PL" sz="5400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𝑦</m:t>
                          </m:r>
                        </m:e>
                      </m:d>
                      <m:r>
                        <a:rPr lang="pl-PL" sz="5400" b="0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Poppins SemiBold" panose="02000000000000000000" pitchFamily="2" charset="0"/>
                        </a:rPr>
                        <m:t>=|</m:t>
                      </m:r>
                      <m:d>
                        <m:dPr>
                          <m:begChr m:val="|"/>
                          <m:endChr m:val="|"/>
                          <m:ctrlPr>
                            <a:rPr lang="pl-PL" sz="5400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</m:ctrlPr>
                        </m:dPr>
                        <m:e>
                          <m:r>
                            <a:rPr lang="pl-PL" sz="5400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𝑥</m:t>
                          </m:r>
                          <m:r>
                            <a:rPr lang="pl-PL" sz="5400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−</m:t>
                          </m:r>
                          <m:r>
                            <a:rPr lang="pl-PL" sz="5400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𝑦</m:t>
                          </m:r>
                        </m:e>
                      </m:d>
                      <m:r>
                        <a:rPr lang="pl-PL" sz="5400" b="0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Poppins SemiBold" panose="02000000000000000000" pitchFamily="2" charset="0"/>
                        </a:rPr>
                        <m:t>|</m:t>
                      </m:r>
                    </m:oMath>
                  </m:oMathPara>
                </a14:m>
                <a:endParaRPr lang="en-US" sz="5400">
                  <a:solidFill>
                    <a:schemeClr val="accent1"/>
                  </a:solidFill>
                  <a:cs typeface="Poppins SemiBold" panose="02000000000000000000" pitchFamily="2" charset="0"/>
                </a:endParaRPr>
              </a:p>
            </p:txBody>
          </p:sp>
        </mc:Choice>
        <mc:Fallback>
          <p:sp>
            <p:nvSpPr>
              <p:cNvPr id="3" name="TextBox 13">
                <a:extLst>
                  <a:ext uri="{FF2B5EF4-FFF2-40B4-BE49-F238E27FC236}">
                    <a16:creationId xmlns:a16="http://schemas.microsoft.com/office/drawing/2014/main" id="{E613ECA3-647B-0C1C-92E4-A2A23A04B7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5169" y="3819901"/>
                <a:ext cx="19633662" cy="83099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523376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674813" y="223834"/>
            <a:ext cx="16091328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pl-PL" sz="7200" b="1" err="1">
                <a:solidFill>
                  <a:schemeClr val="accent1"/>
                </a:solidFill>
                <a:cs typeface="Poppins SemiBold" panose="02000000000000000000" pitchFamily="2" charset="0"/>
              </a:rPr>
              <a:t>Normalized</a:t>
            </a:r>
            <a:r>
              <a:rPr lang="pl-PL" sz="7200" b="1">
                <a:solidFill>
                  <a:schemeClr val="accent1"/>
                </a:solidFill>
                <a:cs typeface="Poppins SemiBold" panose="02000000000000000000" pitchFamily="2" charset="0"/>
              </a:rPr>
              <a:t> </a:t>
            </a:r>
            <a:r>
              <a:rPr lang="pl-PL" sz="7200" b="1" err="1">
                <a:solidFill>
                  <a:schemeClr val="accent1"/>
                </a:solidFill>
                <a:cs typeface="Poppins SemiBold" panose="02000000000000000000" pitchFamily="2" charset="0"/>
              </a:rPr>
              <a:t>space</a:t>
            </a:r>
            <a:endParaRPr lang="en-US" sz="7200" b="1">
              <a:solidFill>
                <a:schemeClr val="accent1"/>
              </a:solidFill>
              <a:cs typeface="Poppins SemiBold" panose="02000000000000000000" pitchFamily="2" charset="0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0" y="3135631"/>
            <a:ext cx="1674813" cy="0"/>
          </a:xfrm>
          <a:prstGeom prst="line">
            <a:avLst/>
          </a:prstGeom>
          <a:ln w="76200">
            <a:solidFill>
              <a:srgbClr val="FBB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3">
            <a:extLst>
              <a:ext uri="{FF2B5EF4-FFF2-40B4-BE49-F238E27FC236}">
                <a16:creationId xmlns:a16="http://schemas.microsoft.com/office/drawing/2014/main" id="{80F52F2D-E26B-E744-3C42-670DAE4D1928}"/>
              </a:ext>
            </a:extLst>
          </p:cNvPr>
          <p:cNvSpPr txBox="1"/>
          <p:nvPr/>
        </p:nvSpPr>
        <p:spPr>
          <a:xfrm>
            <a:off x="2046467" y="1744785"/>
            <a:ext cx="19633662" cy="16619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5400">
                <a:solidFill>
                  <a:schemeClr val="accent1"/>
                </a:solidFill>
                <a:cs typeface="Poppins SemiBold" panose="02000000000000000000" pitchFamily="2" charset="0"/>
              </a:rPr>
              <a:t>The introduction of the concept of p-norm was necessary due to the fact that p-norm influences</a:t>
            </a:r>
            <a:r>
              <a:rPr lang="pl-PL" sz="5400">
                <a:solidFill>
                  <a:schemeClr val="accent1"/>
                </a:solidFill>
                <a:cs typeface="Poppins SemiBold" panose="02000000000000000000" pitchFamily="2" charset="0"/>
              </a:rPr>
              <a:t> </a:t>
            </a:r>
            <a:r>
              <a:rPr lang="en-US" sz="5400">
                <a:solidFill>
                  <a:schemeClr val="accent1"/>
                </a:solidFill>
                <a:cs typeface="Poppins SemiBold" panose="02000000000000000000" pitchFamily="2" charset="0"/>
              </a:rPr>
              <a:t>form (p-norm distance):</a:t>
            </a:r>
          </a:p>
        </p:txBody>
      </p:sp>
      <p:sp>
        <p:nvSpPr>
          <p:cNvPr id="8" name="Prostokąt 7">
            <a:extLst>
              <a:ext uri="{FF2B5EF4-FFF2-40B4-BE49-F238E27FC236}">
                <a16:creationId xmlns:a16="http://schemas.microsoft.com/office/drawing/2014/main" id="{568CD8EA-1A8C-2A41-1509-9FE6239D09E0}"/>
              </a:ext>
            </a:extLst>
          </p:cNvPr>
          <p:cNvSpPr/>
          <p:nvPr/>
        </p:nvSpPr>
        <p:spPr>
          <a:xfrm>
            <a:off x="10405241" y="6558455"/>
            <a:ext cx="1450428" cy="10089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13">
                <a:extLst>
                  <a:ext uri="{FF2B5EF4-FFF2-40B4-BE49-F238E27FC236}">
                    <a16:creationId xmlns:a16="http://schemas.microsoft.com/office/drawing/2014/main" id="{E613ECA3-647B-0C1C-92E4-A2A23A04B7D6}"/>
                  </a:ext>
                </a:extLst>
              </p:cNvPr>
              <p:cNvSpPr txBox="1"/>
              <p:nvPr/>
            </p:nvSpPr>
            <p:spPr>
              <a:xfrm>
                <a:off x="2375169" y="4650730"/>
                <a:ext cx="19633662" cy="89518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l-PL" sz="5400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</m:ctrlPr>
                        </m:sSubPr>
                        <m:e>
                          <m:r>
                            <a:rPr lang="pl-PL" sz="540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𝑑</m:t>
                          </m:r>
                        </m:e>
                        <m:sub>
                          <m:r>
                            <a:rPr lang="pl-PL" sz="5400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𝑝</m:t>
                          </m:r>
                        </m:sub>
                      </m:sSub>
                      <m:d>
                        <m:dPr>
                          <m:ctrlPr>
                            <a:rPr lang="pl-PL" sz="5400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</m:ctrlPr>
                        </m:dPr>
                        <m:e>
                          <m:r>
                            <a:rPr lang="pl-PL" sz="5400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𝑥</m:t>
                          </m:r>
                          <m:r>
                            <a:rPr lang="pl-PL" sz="5400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,</m:t>
                          </m:r>
                          <m:r>
                            <a:rPr lang="pl-PL" sz="5400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𝑦</m:t>
                          </m:r>
                        </m:e>
                      </m:d>
                      <m:r>
                        <a:rPr lang="pl-PL" sz="5400" b="0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Poppins SemiBold" panose="02000000000000000000" pitchFamily="2" charset="0"/>
                        </a:rPr>
                        <m:t>=|</m:t>
                      </m:r>
                      <m:d>
                        <m:dPr>
                          <m:begChr m:val="|"/>
                          <m:endChr m:val="|"/>
                          <m:ctrlPr>
                            <a:rPr lang="pl-PL" sz="5400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</m:ctrlPr>
                        </m:dPr>
                        <m:e>
                          <m:r>
                            <a:rPr lang="pl-PL" sz="5400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𝑥</m:t>
                          </m:r>
                          <m:r>
                            <a:rPr lang="pl-PL" sz="5400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−</m:t>
                          </m:r>
                          <m:r>
                            <a:rPr lang="pl-PL" sz="5400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𝑦</m:t>
                          </m:r>
                        </m:e>
                      </m:d>
                      <m:r>
                        <a:rPr lang="pl-PL" sz="5400" b="0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Poppins SemiBold" panose="02000000000000000000" pitchFamily="2" charset="0"/>
                        </a:rPr>
                        <m:t>|</m:t>
                      </m:r>
                    </m:oMath>
                  </m:oMathPara>
                </a14:m>
                <a:endParaRPr lang="en-US" sz="5400">
                  <a:solidFill>
                    <a:schemeClr val="accent1"/>
                  </a:solidFill>
                  <a:cs typeface="Poppins SemiBold" panose="02000000000000000000" pitchFamily="2" charset="0"/>
                </a:endParaRPr>
              </a:p>
            </p:txBody>
          </p:sp>
        </mc:Choice>
        <mc:Fallback>
          <p:sp>
            <p:nvSpPr>
              <p:cNvPr id="3" name="TextBox 13">
                <a:extLst>
                  <a:ext uri="{FF2B5EF4-FFF2-40B4-BE49-F238E27FC236}">
                    <a16:creationId xmlns:a16="http://schemas.microsoft.com/office/drawing/2014/main" id="{E613ECA3-647B-0C1C-92E4-A2A23A04B7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5169" y="4650730"/>
                <a:ext cx="19633662" cy="89518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Obraz 6">
            <a:extLst>
              <a:ext uri="{FF2B5EF4-FFF2-40B4-BE49-F238E27FC236}">
                <a16:creationId xmlns:a16="http://schemas.microsoft.com/office/drawing/2014/main" id="{3270E3A4-92D9-013B-ECF9-075087942D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80661" y="6789863"/>
            <a:ext cx="13585480" cy="3947297"/>
          </a:xfrm>
          <a:prstGeom prst="rect">
            <a:avLst/>
          </a:prstGeom>
        </p:spPr>
      </p:pic>
      <p:sp>
        <p:nvSpPr>
          <p:cNvPr id="10" name="TextBox 13">
            <a:extLst>
              <a:ext uri="{FF2B5EF4-FFF2-40B4-BE49-F238E27FC236}">
                <a16:creationId xmlns:a16="http://schemas.microsoft.com/office/drawing/2014/main" id="{18AF9CF3-7420-4340-E331-B73E0F84695B}"/>
              </a:ext>
            </a:extLst>
          </p:cNvPr>
          <p:cNvSpPr txBox="1"/>
          <p:nvPr/>
        </p:nvSpPr>
        <p:spPr>
          <a:xfrm>
            <a:off x="9096196" y="6967859"/>
            <a:ext cx="8463468" cy="8309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pl-PL" sz="5400">
                <a:solidFill>
                  <a:schemeClr val="accent1"/>
                </a:solidFill>
                <a:cs typeface="Poppins SemiBold" panose="02000000000000000000" pitchFamily="2" charset="0"/>
              </a:rPr>
              <a:t>Manhattan </a:t>
            </a:r>
            <a:r>
              <a:rPr lang="pl-PL" sz="5400" err="1">
                <a:solidFill>
                  <a:schemeClr val="accent1"/>
                </a:solidFill>
                <a:cs typeface="Poppins SemiBold" panose="02000000000000000000" pitchFamily="2" charset="0"/>
              </a:rPr>
              <a:t>distance</a:t>
            </a:r>
            <a:r>
              <a:rPr lang="pl-PL" sz="5400">
                <a:solidFill>
                  <a:schemeClr val="accent1"/>
                </a:solidFill>
                <a:cs typeface="Poppins SemiBold" panose="02000000000000000000" pitchFamily="2" charset="0"/>
              </a:rPr>
              <a:t> (</a:t>
            </a:r>
            <a:r>
              <a:rPr lang="pl-PL" sz="5400" err="1">
                <a:solidFill>
                  <a:schemeClr val="accent1"/>
                </a:solidFill>
                <a:cs typeface="Poppins SemiBold" panose="02000000000000000000" pitchFamily="2" charset="0"/>
              </a:rPr>
              <a:t>taxicab</a:t>
            </a:r>
            <a:r>
              <a:rPr lang="pl-PL" sz="5400">
                <a:solidFill>
                  <a:schemeClr val="accent1"/>
                </a:solidFill>
                <a:cs typeface="Poppins SemiBold" panose="02000000000000000000" pitchFamily="2" charset="0"/>
              </a:rPr>
              <a:t>)</a:t>
            </a:r>
            <a:endParaRPr lang="en-US" sz="5400">
              <a:solidFill>
                <a:schemeClr val="accent1"/>
              </a:solidFill>
              <a:cs typeface="Poppins SemiBold" panose="02000000000000000000" pitchFamily="2" charset="0"/>
            </a:endParaRPr>
          </a:p>
        </p:txBody>
      </p:sp>
      <p:sp>
        <p:nvSpPr>
          <p:cNvPr id="11" name="TextBox 13">
            <a:extLst>
              <a:ext uri="{FF2B5EF4-FFF2-40B4-BE49-F238E27FC236}">
                <a16:creationId xmlns:a16="http://schemas.microsoft.com/office/drawing/2014/main" id="{0C1EC72B-1684-1780-BCA5-67A8637B3550}"/>
              </a:ext>
            </a:extLst>
          </p:cNvPr>
          <p:cNvSpPr txBox="1"/>
          <p:nvPr/>
        </p:nvSpPr>
        <p:spPr>
          <a:xfrm>
            <a:off x="9720477" y="8621101"/>
            <a:ext cx="8463468" cy="8309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pl-PL" sz="5400" err="1">
                <a:solidFill>
                  <a:schemeClr val="accent1"/>
                </a:solidFill>
                <a:cs typeface="Poppins SemiBold" panose="02000000000000000000" pitchFamily="2" charset="0"/>
              </a:rPr>
              <a:t>Euclidean</a:t>
            </a:r>
            <a:r>
              <a:rPr lang="pl-PL" sz="5400">
                <a:solidFill>
                  <a:schemeClr val="accent1"/>
                </a:solidFill>
                <a:cs typeface="Poppins SemiBold" panose="02000000000000000000" pitchFamily="2" charset="0"/>
              </a:rPr>
              <a:t> </a:t>
            </a:r>
            <a:r>
              <a:rPr lang="pl-PL" sz="5400" err="1">
                <a:solidFill>
                  <a:schemeClr val="accent1"/>
                </a:solidFill>
                <a:cs typeface="Poppins SemiBold" panose="02000000000000000000" pitchFamily="2" charset="0"/>
              </a:rPr>
              <a:t>distance</a:t>
            </a:r>
            <a:endParaRPr lang="en-US" sz="5400">
              <a:solidFill>
                <a:schemeClr val="accent1"/>
              </a:solidFill>
              <a:cs typeface="Poppins SemiBold" panose="02000000000000000000" pitchFamily="2" charset="0"/>
            </a:endParaRPr>
          </a:p>
        </p:txBody>
      </p:sp>
      <p:sp>
        <p:nvSpPr>
          <p:cNvPr id="12" name="TextBox 13">
            <a:extLst>
              <a:ext uri="{FF2B5EF4-FFF2-40B4-BE49-F238E27FC236}">
                <a16:creationId xmlns:a16="http://schemas.microsoft.com/office/drawing/2014/main" id="{B03AFA8F-4125-C007-14B3-1DAE94EF6595}"/>
              </a:ext>
            </a:extLst>
          </p:cNvPr>
          <p:cNvSpPr txBox="1"/>
          <p:nvPr/>
        </p:nvSpPr>
        <p:spPr>
          <a:xfrm>
            <a:off x="9720477" y="9811641"/>
            <a:ext cx="8463468" cy="8309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pl-PL" sz="5400" err="1">
                <a:solidFill>
                  <a:schemeClr val="accent1"/>
                </a:solidFill>
                <a:cs typeface="Poppins SemiBold" panose="02000000000000000000" pitchFamily="2" charset="0"/>
              </a:rPr>
              <a:t>Chebyshev</a:t>
            </a:r>
            <a:r>
              <a:rPr lang="pl-PL" sz="5400">
                <a:solidFill>
                  <a:schemeClr val="accent1"/>
                </a:solidFill>
                <a:cs typeface="Poppins SemiBold" panose="02000000000000000000" pitchFamily="2" charset="0"/>
              </a:rPr>
              <a:t> </a:t>
            </a:r>
            <a:r>
              <a:rPr lang="pl-PL" sz="5400" err="1">
                <a:solidFill>
                  <a:schemeClr val="accent1"/>
                </a:solidFill>
                <a:cs typeface="Poppins SemiBold" panose="02000000000000000000" pitchFamily="2" charset="0"/>
              </a:rPr>
              <a:t>distance</a:t>
            </a:r>
            <a:endParaRPr lang="en-US" sz="5400">
              <a:solidFill>
                <a:schemeClr val="accent1"/>
              </a:solidFill>
              <a:cs typeface="Poppins SemiBold" panose="02000000000000000000" pitchFamily="2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9" name="Pismo odręczne 8">
                <a:extLst>
                  <a:ext uri="{FF2B5EF4-FFF2-40B4-BE49-F238E27FC236}">
                    <a16:creationId xmlns:a16="http://schemas.microsoft.com/office/drawing/2014/main" id="{B938B7DA-6ACE-BC62-D3ED-7536CF928BF7}"/>
                  </a:ext>
                </a:extLst>
              </p14:cNvPr>
              <p14:cNvContentPartPr/>
              <p14:nvPr/>
            </p14:nvContentPartPr>
            <p14:xfrm>
              <a:off x="4475160" y="7792560"/>
              <a:ext cx="338400" cy="360"/>
            </p14:xfrm>
          </p:contentPart>
        </mc:Choice>
        <mc:Fallback>
          <p:pic>
            <p:nvPicPr>
              <p:cNvPr id="9" name="Pismo odręczne 8">
                <a:extLst>
                  <a:ext uri="{FF2B5EF4-FFF2-40B4-BE49-F238E27FC236}">
                    <a16:creationId xmlns:a16="http://schemas.microsoft.com/office/drawing/2014/main" id="{B938B7DA-6ACE-BC62-D3ED-7536CF928BF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459320" y="7729200"/>
                <a:ext cx="36972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3" name="Pismo odręczne 12">
                <a:extLst>
                  <a:ext uri="{FF2B5EF4-FFF2-40B4-BE49-F238E27FC236}">
                    <a16:creationId xmlns:a16="http://schemas.microsoft.com/office/drawing/2014/main" id="{4957E935-1A87-6127-27C5-B626669AC924}"/>
                  </a:ext>
                </a:extLst>
              </p14:cNvPr>
              <p14:cNvContentPartPr/>
              <p14:nvPr/>
            </p14:nvContentPartPr>
            <p14:xfrm>
              <a:off x="6364800" y="6818400"/>
              <a:ext cx="2545920" cy="1550880"/>
            </p14:xfrm>
          </p:contentPart>
        </mc:Choice>
        <mc:Fallback>
          <p:pic>
            <p:nvPicPr>
              <p:cNvPr id="13" name="Pismo odręczne 12">
                <a:extLst>
                  <a:ext uri="{FF2B5EF4-FFF2-40B4-BE49-F238E27FC236}">
                    <a16:creationId xmlns:a16="http://schemas.microsoft.com/office/drawing/2014/main" id="{4957E935-1A87-6127-27C5-B626669AC92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348960" y="6755040"/>
                <a:ext cx="2577240" cy="1677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787308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301736" y="0"/>
            <a:ext cx="16091328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pl-PL" sz="7200" b="1" err="1">
                <a:solidFill>
                  <a:schemeClr val="accent1"/>
                </a:solidFill>
                <a:cs typeface="Poppins SemiBold" panose="02000000000000000000" pitchFamily="2" charset="0"/>
              </a:rPr>
              <a:t>Distance</a:t>
            </a:r>
            <a:r>
              <a:rPr lang="pl-PL" sz="7200" b="1">
                <a:solidFill>
                  <a:schemeClr val="accent1"/>
                </a:solidFill>
                <a:cs typeface="Poppins SemiBold" panose="02000000000000000000" pitchFamily="2" charset="0"/>
              </a:rPr>
              <a:t> </a:t>
            </a:r>
            <a:r>
              <a:rPr lang="pl-PL" sz="7200" b="1" err="1">
                <a:solidFill>
                  <a:schemeClr val="accent1"/>
                </a:solidFill>
                <a:cs typeface="Poppins SemiBold" panose="02000000000000000000" pitchFamily="2" charset="0"/>
              </a:rPr>
              <a:t>based</a:t>
            </a:r>
            <a:r>
              <a:rPr lang="pl-PL" sz="7200" b="1">
                <a:solidFill>
                  <a:schemeClr val="accent1"/>
                </a:solidFill>
                <a:cs typeface="Poppins SemiBold" panose="02000000000000000000" pitchFamily="2" charset="0"/>
              </a:rPr>
              <a:t> on p-</a:t>
            </a:r>
            <a:r>
              <a:rPr lang="pl-PL" sz="7200" b="1" err="1">
                <a:solidFill>
                  <a:schemeClr val="accent1"/>
                </a:solidFill>
                <a:cs typeface="Poppins SemiBold" panose="02000000000000000000" pitchFamily="2" charset="0"/>
              </a:rPr>
              <a:t>norms</a:t>
            </a:r>
            <a:endParaRPr lang="en-US" sz="7200" b="1">
              <a:solidFill>
                <a:schemeClr val="accent1"/>
              </a:solidFill>
              <a:cs typeface="Poppins SemiBold" panose="02000000000000000000" pitchFamily="2" charset="0"/>
            </a:endParaRP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5435C4D5-FB36-E2D1-53A6-C914D7D9EF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3095" y="1331830"/>
            <a:ext cx="13319657" cy="10525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9763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theme/theme1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ysClr val="window" lastClr="FFFFFF"/>
      </a:lt1>
      <a:dk2>
        <a:srgbClr val="000000"/>
      </a:dk2>
      <a:lt2>
        <a:srgbClr val="E4E6E8"/>
      </a:lt2>
      <a:accent1>
        <a:srgbClr val="000000"/>
      </a:accent1>
      <a:accent2>
        <a:srgbClr val="7F7F7F"/>
      </a:accent2>
      <a:accent3>
        <a:srgbClr val="A7A7A7"/>
      </a:accent3>
      <a:accent4>
        <a:srgbClr val="000000"/>
      </a:accent4>
      <a:accent5>
        <a:srgbClr val="7F7F7F"/>
      </a:accent5>
      <a:accent6>
        <a:srgbClr val="DCDDD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Custom</PresentationFormat>
  <Slides>60</Slides>
  <Notes>59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1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JafarDesigns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JafarDesigns</dc:creator>
  <cp:revision>1</cp:revision>
  <dcterms:created xsi:type="dcterms:W3CDTF">2016-06-20T18:47:00Z</dcterms:created>
  <dcterms:modified xsi:type="dcterms:W3CDTF">2024-05-11T17:25:02Z</dcterms:modified>
</cp:coreProperties>
</file>